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18288000" cy="10287000"/>
  <p:notesSz cx="18288000" cy="10287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2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2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2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2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62025" y="4706022"/>
            <a:ext cx="739140" cy="739140"/>
          </a:xfrm>
          <a:custGeom>
            <a:avLst/>
            <a:gdLst/>
            <a:ahLst/>
            <a:cxnLst/>
            <a:rect l="l" t="t" r="r" b="b"/>
            <a:pathLst>
              <a:path w="739139" h="739139">
                <a:moveTo>
                  <a:pt x="739080" y="739076"/>
                </a:moveTo>
                <a:lnTo>
                  <a:pt x="0" y="739076"/>
                </a:lnTo>
                <a:lnTo>
                  <a:pt x="1572" y="690481"/>
                </a:lnTo>
                <a:lnTo>
                  <a:pt x="6223" y="642726"/>
                </a:lnTo>
                <a:lnTo>
                  <a:pt x="13857" y="595907"/>
                </a:lnTo>
                <a:lnTo>
                  <a:pt x="24375" y="550123"/>
                </a:lnTo>
                <a:lnTo>
                  <a:pt x="37680" y="505470"/>
                </a:lnTo>
                <a:lnTo>
                  <a:pt x="53674" y="462046"/>
                </a:lnTo>
                <a:lnTo>
                  <a:pt x="72261" y="419948"/>
                </a:lnTo>
                <a:lnTo>
                  <a:pt x="93342" y="379274"/>
                </a:lnTo>
                <a:lnTo>
                  <a:pt x="116821" y="340121"/>
                </a:lnTo>
                <a:lnTo>
                  <a:pt x="142601" y="302587"/>
                </a:lnTo>
                <a:lnTo>
                  <a:pt x="170583" y="266768"/>
                </a:lnTo>
                <a:lnTo>
                  <a:pt x="200670" y="232762"/>
                </a:lnTo>
                <a:lnTo>
                  <a:pt x="232765" y="200667"/>
                </a:lnTo>
                <a:lnTo>
                  <a:pt x="266771" y="170580"/>
                </a:lnTo>
                <a:lnTo>
                  <a:pt x="302590" y="142598"/>
                </a:lnTo>
                <a:lnTo>
                  <a:pt x="340124" y="116819"/>
                </a:lnTo>
                <a:lnTo>
                  <a:pt x="379278" y="93340"/>
                </a:lnTo>
                <a:lnTo>
                  <a:pt x="419952" y="72259"/>
                </a:lnTo>
                <a:lnTo>
                  <a:pt x="462050" y="53672"/>
                </a:lnTo>
                <a:lnTo>
                  <a:pt x="505474" y="37678"/>
                </a:lnTo>
                <a:lnTo>
                  <a:pt x="550127" y="24373"/>
                </a:lnTo>
                <a:lnTo>
                  <a:pt x="595911" y="13856"/>
                </a:lnTo>
                <a:lnTo>
                  <a:pt x="642730" y="6223"/>
                </a:lnTo>
                <a:lnTo>
                  <a:pt x="690485" y="1572"/>
                </a:lnTo>
                <a:lnTo>
                  <a:pt x="739080" y="0"/>
                </a:lnTo>
                <a:lnTo>
                  <a:pt x="739080" y="739076"/>
                </a:lnTo>
                <a:close/>
              </a:path>
            </a:pathLst>
          </a:custGeom>
          <a:solidFill>
            <a:srgbClr val="0753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1701205" y="4700703"/>
            <a:ext cx="744855" cy="744855"/>
          </a:xfrm>
          <a:custGeom>
            <a:avLst/>
            <a:gdLst/>
            <a:ahLst/>
            <a:cxnLst/>
            <a:rect l="l" t="t" r="r" b="b"/>
            <a:pathLst>
              <a:path w="744855" h="744854">
                <a:moveTo>
                  <a:pt x="0" y="0"/>
                </a:moveTo>
                <a:lnTo>
                  <a:pt x="744438" y="0"/>
                </a:lnTo>
                <a:lnTo>
                  <a:pt x="742854" y="48946"/>
                </a:lnTo>
                <a:lnTo>
                  <a:pt x="738169" y="97048"/>
                </a:lnTo>
                <a:lnTo>
                  <a:pt x="730480" y="144205"/>
                </a:lnTo>
                <a:lnTo>
                  <a:pt x="719886" y="190322"/>
                </a:lnTo>
                <a:lnTo>
                  <a:pt x="706485" y="235298"/>
                </a:lnTo>
                <a:lnTo>
                  <a:pt x="690374" y="279037"/>
                </a:lnTo>
                <a:lnTo>
                  <a:pt x="671653" y="321440"/>
                </a:lnTo>
                <a:lnTo>
                  <a:pt x="650418" y="362409"/>
                </a:lnTo>
                <a:lnTo>
                  <a:pt x="626769" y="401846"/>
                </a:lnTo>
                <a:lnTo>
                  <a:pt x="600803" y="439653"/>
                </a:lnTo>
                <a:lnTo>
                  <a:pt x="572618" y="475731"/>
                </a:lnTo>
                <a:lnTo>
                  <a:pt x="542313" y="509983"/>
                </a:lnTo>
                <a:lnTo>
                  <a:pt x="509985" y="542311"/>
                </a:lnTo>
                <a:lnTo>
                  <a:pt x="475733" y="572616"/>
                </a:lnTo>
                <a:lnTo>
                  <a:pt x="439654" y="600801"/>
                </a:lnTo>
                <a:lnTo>
                  <a:pt x="401847" y="626767"/>
                </a:lnTo>
                <a:lnTo>
                  <a:pt x="362410" y="650416"/>
                </a:lnTo>
                <a:lnTo>
                  <a:pt x="321441" y="671650"/>
                </a:lnTo>
                <a:lnTo>
                  <a:pt x="279038" y="690371"/>
                </a:lnTo>
                <a:lnTo>
                  <a:pt x="235299" y="706482"/>
                </a:lnTo>
                <a:lnTo>
                  <a:pt x="190322" y="719883"/>
                </a:lnTo>
                <a:lnTo>
                  <a:pt x="144206" y="730476"/>
                </a:lnTo>
                <a:lnTo>
                  <a:pt x="97048" y="738165"/>
                </a:lnTo>
                <a:lnTo>
                  <a:pt x="48946" y="742850"/>
                </a:lnTo>
                <a:lnTo>
                  <a:pt x="0" y="744433"/>
                </a:lnTo>
                <a:lnTo>
                  <a:pt x="0" y="0"/>
                </a:lnTo>
                <a:close/>
              </a:path>
            </a:pathLst>
          </a:custGeom>
          <a:solidFill>
            <a:srgbClr val="FFB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962027" y="5445200"/>
            <a:ext cx="741680" cy="741680"/>
          </a:xfrm>
          <a:custGeom>
            <a:avLst/>
            <a:gdLst/>
            <a:ahLst/>
            <a:cxnLst/>
            <a:rect l="l" t="t" r="r" b="b"/>
            <a:pathLst>
              <a:path w="741680" h="741679">
                <a:moveTo>
                  <a:pt x="0" y="741312"/>
                </a:moveTo>
                <a:lnTo>
                  <a:pt x="0" y="0"/>
                </a:lnTo>
                <a:lnTo>
                  <a:pt x="48741" y="1577"/>
                </a:lnTo>
                <a:lnTo>
                  <a:pt x="96640" y="6242"/>
                </a:lnTo>
                <a:lnTo>
                  <a:pt x="143600" y="13899"/>
                </a:lnTo>
                <a:lnTo>
                  <a:pt x="189523" y="24448"/>
                </a:lnTo>
                <a:lnTo>
                  <a:pt x="234310" y="37793"/>
                </a:lnTo>
                <a:lnTo>
                  <a:pt x="277866" y="53836"/>
                </a:lnTo>
                <a:lnTo>
                  <a:pt x="320091" y="72479"/>
                </a:lnTo>
                <a:lnTo>
                  <a:pt x="360887" y="93624"/>
                </a:lnTo>
                <a:lnTo>
                  <a:pt x="400159" y="117174"/>
                </a:lnTo>
                <a:lnTo>
                  <a:pt x="437807" y="143031"/>
                </a:lnTo>
                <a:lnTo>
                  <a:pt x="473734" y="171098"/>
                </a:lnTo>
                <a:lnTo>
                  <a:pt x="507842" y="201276"/>
                </a:lnTo>
                <a:lnTo>
                  <a:pt x="540034" y="233468"/>
                </a:lnTo>
                <a:lnTo>
                  <a:pt x="570212" y="267577"/>
                </a:lnTo>
                <a:lnTo>
                  <a:pt x="598279" y="303504"/>
                </a:lnTo>
                <a:lnTo>
                  <a:pt x="624135" y="341152"/>
                </a:lnTo>
                <a:lnTo>
                  <a:pt x="647685" y="380423"/>
                </a:lnTo>
                <a:lnTo>
                  <a:pt x="668830" y="421220"/>
                </a:lnTo>
                <a:lnTo>
                  <a:pt x="687473" y="463445"/>
                </a:lnTo>
                <a:lnTo>
                  <a:pt x="703516" y="507001"/>
                </a:lnTo>
                <a:lnTo>
                  <a:pt x="716860" y="551789"/>
                </a:lnTo>
                <a:lnTo>
                  <a:pt x="727410" y="597711"/>
                </a:lnTo>
                <a:lnTo>
                  <a:pt x="735066" y="644671"/>
                </a:lnTo>
                <a:lnTo>
                  <a:pt x="739731" y="692571"/>
                </a:lnTo>
                <a:lnTo>
                  <a:pt x="741308" y="741312"/>
                </a:lnTo>
                <a:lnTo>
                  <a:pt x="0" y="741312"/>
                </a:lnTo>
                <a:close/>
              </a:path>
            </a:pathLst>
          </a:custGeom>
          <a:solidFill>
            <a:srgbClr val="FF2E1D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9" name="bg 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065892" y="0"/>
            <a:ext cx="222106" cy="10286999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575288" y="-14"/>
            <a:ext cx="485774" cy="10286999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965318" y="7453276"/>
            <a:ext cx="1600200" cy="38100"/>
          </a:xfrm>
          <a:custGeom>
            <a:avLst/>
            <a:gdLst/>
            <a:ahLst/>
            <a:cxnLst/>
            <a:rect l="l" t="t" r="r" b="b"/>
            <a:pathLst>
              <a:path w="1600200" h="38100">
                <a:moveTo>
                  <a:pt x="0" y="38099"/>
                </a:moveTo>
                <a:lnTo>
                  <a:pt x="0" y="0"/>
                </a:lnTo>
                <a:lnTo>
                  <a:pt x="1600199" y="0"/>
                </a:lnTo>
                <a:lnTo>
                  <a:pt x="1600199" y="38099"/>
                </a:lnTo>
                <a:lnTo>
                  <a:pt x="0" y="380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8075333" y="10769"/>
            <a:ext cx="212725" cy="2569210"/>
          </a:xfrm>
          <a:custGeom>
            <a:avLst/>
            <a:gdLst/>
            <a:ahLst/>
            <a:cxnLst/>
            <a:rect l="l" t="t" r="r" b="b"/>
            <a:pathLst>
              <a:path w="212725" h="2569210">
                <a:moveTo>
                  <a:pt x="212666" y="2569057"/>
                </a:moveTo>
                <a:lnTo>
                  <a:pt x="0" y="2569057"/>
                </a:lnTo>
                <a:lnTo>
                  <a:pt x="0" y="0"/>
                </a:lnTo>
                <a:lnTo>
                  <a:pt x="212666" y="0"/>
                </a:lnTo>
                <a:lnTo>
                  <a:pt x="212666" y="2569057"/>
                </a:lnTo>
                <a:close/>
              </a:path>
            </a:pathLst>
          </a:custGeom>
          <a:solidFill>
            <a:srgbClr val="FF2E1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18075333" y="2579827"/>
            <a:ext cx="212725" cy="2569210"/>
          </a:xfrm>
          <a:custGeom>
            <a:avLst/>
            <a:gdLst/>
            <a:ahLst/>
            <a:cxnLst/>
            <a:rect l="l" t="t" r="r" b="b"/>
            <a:pathLst>
              <a:path w="212725" h="2569210">
                <a:moveTo>
                  <a:pt x="212666" y="2569057"/>
                </a:moveTo>
                <a:lnTo>
                  <a:pt x="0" y="2569057"/>
                </a:lnTo>
                <a:lnTo>
                  <a:pt x="0" y="0"/>
                </a:lnTo>
                <a:lnTo>
                  <a:pt x="212666" y="0"/>
                </a:lnTo>
                <a:lnTo>
                  <a:pt x="212666" y="2569057"/>
                </a:lnTo>
                <a:close/>
              </a:path>
            </a:pathLst>
          </a:custGeom>
          <a:solidFill>
            <a:srgbClr val="FFB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8075333" y="5148885"/>
            <a:ext cx="212725" cy="2569210"/>
          </a:xfrm>
          <a:custGeom>
            <a:avLst/>
            <a:gdLst/>
            <a:ahLst/>
            <a:cxnLst/>
            <a:rect l="l" t="t" r="r" b="b"/>
            <a:pathLst>
              <a:path w="212725" h="2569209">
                <a:moveTo>
                  <a:pt x="212666" y="2569057"/>
                </a:moveTo>
                <a:lnTo>
                  <a:pt x="0" y="2569057"/>
                </a:lnTo>
                <a:lnTo>
                  <a:pt x="0" y="0"/>
                </a:lnTo>
                <a:lnTo>
                  <a:pt x="212666" y="0"/>
                </a:lnTo>
                <a:lnTo>
                  <a:pt x="212666" y="2569057"/>
                </a:lnTo>
                <a:close/>
              </a:path>
            </a:pathLst>
          </a:custGeom>
          <a:solidFill>
            <a:srgbClr val="0753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18075333" y="7717941"/>
            <a:ext cx="212725" cy="2569210"/>
          </a:xfrm>
          <a:custGeom>
            <a:avLst/>
            <a:gdLst/>
            <a:ahLst/>
            <a:cxnLst/>
            <a:rect l="l" t="t" r="r" b="b"/>
            <a:pathLst>
              <a:path w="212725" h="2569209">
                <a:moveTo>
                  <a:pt x="212666" y="2569057"/>
                </a:moveTo>
                <a:lnTo>
                  <a:pt x="0" y="2569057"/>
                </a:lnTo>
                <a:lnTo>
                  <a:pt x="0" y="0"/>
                </a:lnTo>
                <a:lnTo>
                  <a:pt x="212666" y="0"/>
                </a:lnTo>
                <a:lnTo>
                  <a:pt x="212666" y="2569057"/>
                </a:lnTo>
                <a:close/>
              </a:path>
            </a:pathLst>
          </a:custGeom>
          <a:solidFill>
            <a:srgbClr val="0077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2217302" y="1030134"/>
            <a:ext cx="672465" cy="672465"/>
          </a:xfrm>
          <a:custGeom>
            <a:avLst/>
            <a:gdLst/>
            <a:ahLst/>
            <a:cxnLst/>
            <a:rect l="l" t="t" r="r" b="b"/>
            <a:pathLst>
              <a:path w="672464" h="672464">
                <a:moveTo>
                  <a:pt x="672103" y="0"/>
                </a:moveTo>
                <a:lnTo>
                  <a:pt x="672103" y="672107"/>
                </a:lnTo>
                <a:lnTo>
                  <a:pt x="624104" y="670419"/>
                </a:lnTo>
                <a:lnTo>
                  <a:pt x="577016" y="665432"/>
                </a:lnTo>
                <a:lnTo>
                  <a:pt x="530953" y="657260"/>
                </a:lnTo>
                <a:lnTo>
                  <a:pt x="486028" y="646015"/>
                </a:lnTo>
                <a:lnTo>
                  <a:pt x="442355" y="631813"/>
                </a:lnTo>
                <a:lnTo>
                  <a:pt x="400047" y="614766"/>
                </a:lnTo>
                <a:lnTo>
                  <a:pt x="359220" y="594989"/>
                </a:lnTo>
                <a:lnTo>
                  <a:pt x="319985" y="572595"/>
                </a:lnTo>
                <a:lnTo>
                  <a:pt x="282458" y="547698"/>
                </a:lnTo>
                <a:lnTo>
                  <a:pt x="246751" y="520411"/>
                </a:lnTo>
                <a:lnTo>
                  <a:pt x="212979" y="490849"/>
                </a:lnTo>
                <a:lnTo>
                  <a:pt x="181255" y="459125"/>
                </a:lnTo>
                <a:lnTo>
                  <a:pt x="151693" y="425353"/>
                </a:lnTo>
                <a:lnTo>
                  <a:pt x="124407" y="389646"/>
                </a:lnTo>
                <a:lnTo>
                  <a:pt x="99510" y="352118"/>
                </a:lnTo>
                <a:lnTo>
                  <a:pt x="77116" y="312884"/>
                </a:lnTo>
                <a:lnTo>
                  <a:pt x="57339" y="272056"/>
                </a:lnTo>
                <a:lnTo>
                  <a:pt x="40292" y="229749"/>
                </a:lnTo>
                <a:lnTo>
                  <a:pt x="26090" y="186076"/>
                </a:lnTo>
                <a:lnTo>
                  <a:pt x="14846" y="141150"/>
                </a:lnTo>
                <a:lnTo>
                  <a:pt x="6674" y="95087"/>
                </a:lnTo>
                <a:lnTo>
                  <a:pt x="1687" y="47999"/>
                </a:lnTo>
                <a:lnTo>
                  <a:pt x="0" y="0"/>
                </a:lnTo>
                <a:lnTo>
                  <a:pt x="672103" y="0"/>
                </a:lnTo>
                <a:close/>
              </a:path>
            </a:pathLst>
          </a:custGeom>
          <a:solidFill>
            <a:srgbClr val="FF2E1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2212465" y="353040"/>
            <a:ext cx="677545" cy="677545"/>
          </a:xfrm>
          <a:custGeom>
            <a:avLst/>
            <a:gdLst/>
            <a:ahLst/>
            <a:cxnLst/>
            <a:rect l="l" t="t" r="r" b="b"/>
            <a:pathLst>
              <a:path w="677544" h="677544">
                <a:moveTo>
                  <a:pt x="0" y="677019"/>
                </a:moveTo>
                <a:lnTo>
                  <a:pt x="0" y="0"/>
                </a:lnTo>
                <a:lnTo>
                  <a:pt x="48349" y="1700"/>
                </a:lnTo>
                <a:lnTo>
                  <a:pt x="95781" y="6723"/>
                </a:lnTo>
                <a:lnTo>
                  <a:pt x="142181" y="14956"/>
                </a:lnTo>
                <a:lnTo>
                  <a:pt x="187435" y="26282"/>
                </a:lnTo>
                <a:lnTo>
                  <a:pt x="231427" y="40588"/>
                </a:lnTo>
                <a:lnTo>
                  <a:pt x="274043" y="57759"/>
                </a:lnTo>
                <a:lnTo>
                  <a:pt x="315169" y="77681"/>
                </a:lnTo>
                <a:lnTo>
                  <a:pt x="354690" y="100239"/>
                </a:lnTo>
                <a:lnTo>
                  <a:pt x="392492" y="125318"/>
                </a:lnTo>
                <a:lnTo>
                  <a:pt x="428460" y="152804"/>
                </a:lnTo>
                <a:lnTo>
                  <a:pt x="462479" y="182582"/>
                </a:lnTo>
                <a:lnTo>
                  <a:pt x="494434" y="214538"/>
                </a:lnTo>
                <a:lnTo>
                  <a:pt x="524212" y="248557"/>
                </a:lnTo>
                <a:lnTo>
                  <a:pt x="551698" y="284525"/>
                </a:lnTo>
                <a:lnTo>
                  <a:pt x="576777" y="322327"/>
                </a:lnTo>
                <a:lnTo>
                  <a:pt x="599335" y="361848"/>
                </a:lnTo>
                <a:lnTo>
                  <a:pt x="619256" y="402974"/>
                </a:lnTo>
                <a:lnTo>
                  <a:pt x="636427" y="445590"/>
                </a:lnTo>
                <a:lnTo>
                  <a:pt x="650733" y="489583"/>
                </a:lnTo>
                <a:lnTo>
                  <a:pt x="662059" y="534836"/>
                </a:lnTo>
                <a:lnTo>
                  <a:pt x="670291" y="581236"/>
                </a:lnTo>
                <a:lnTo>
                  <a:pt x="675315" y="628669"/>
                </a:lnTo>
                <a:lnTo>
                  <a:pt x="677015" y="677019"/>
                </a:lnTo>
                <a:lnTo>
                  <a:pt x="0" y="677019"/>
                </a:lnTo>
                <a:close/>
              </a:path>
            </a:pathLst>
          </a:custGeom>
          <a:solidFill>
            <a:srgbClr val="FFB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2889556" y="1030136"/>
            <a:ext cx="674370" cy="674370"/>
          </a:xfrm>
          <a:custGeom>
            <a:avLst/>
            <a:gdLst/>
            <a:ahLst/>
            <a:cxnLst/>
            <a:rect l="l" t="t" r="r" b="b"/>
            <a:pathLst>
              <a:path w="674370" h="674369">
                <a:moveTo>
                  <a:pt x="674191" y="674187"/>
                </a:moveTo>
                <a:lnTo>
                  <a:pt x="0" y="674187"/>
                </a:lnTo>
                <a:lnTo>
                  <a:pt x="1693" y="626039"/>
                </a:lnTo>
                <a:lnTo>
                  <a:pt x="6695" y="578805"/>
                </a:lnTo>
                <a:lnTo>
                  <a:pt x="14893" y="532599"/>
                </a:lnTo>
                <a:lnTo>
                  <a:pt x="26172" y="487534"/>
                </a:lnTo>
                <a:lnTo>
                  <a:pt x="40419" y="443726"/>
                </a:lnTo>
                <a:lnTo>
                  <a:pt x="57518" y="401288"/>
                </a:lnTo>
                <a:lnTo>
                  <a:pt x="77357" y="360333"/>
                </a:lnTo>
                <a:lnTo>
                  <a:pt x="99820" y="320977"/>
                </a:lnTo>
                <a:lnTo>
                  <a:pt x="124795" y="283334"/>
                </a:lnTo>
                <a:lnTo>
                  <a:pt x="152166" y="247516"/>
                </a:lnTo>
                <a:lnTo>
                  <a:pt x="181820" y="213639"/>
                </a:lnTo>
                <a:lnTo>
                  <a:pt x="213642" y="181817"/>
                </a:lnTo>
                <a:lnTo>
                  <a:pt x="247519" y="152163"/>
                </a:lnTo>
                <a:lnTo>
                  <a:pt x="283336" y="124792"/>
                </a:lnTo>
                <a:lnTo>
                  <a:pt x="320980" y="99818"/>
                </a:lnTo>
                <a:lnTo>
                  <a:pt x="360336" y="77355"/>
                </a:lnTo>
                <a:lnTo>
                  <a:pt x="401291" y="57516"/>
                </a:lnTo>
                <a:lnTo>
                  <a:pt x="443729" y="40417"/>
                </a:lnTo>
                <a:lnTo>
                  <a:pt x="487538" y="26171"/>
                </a:lnTo>
                <a:lnTo>
                  <a:pt x="532602" y="14892"/>
                </a:lnTo>
                <a:lnTo>
                  <a:pt x="578809" y="6695"/>
                </a:lnTo>
                <a:lnTo>
                  <a:pt x="626043" y="1692"/>
                </a:lnTo>
                <a:lnTo>
                  <a:pt x="674191" y="0"/>
                </a:lnTo>
                <a:lnTo>
                  <a:pt x="674191" y="674187"/>
                </a:lnTo>
                <a:close/>
              </a:path>
            </a:pathLst>
          </a:custGeom>
          <a:solidFill>
            <a:srgbClr val="0077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03310" y="896553"/>
            <a:ext cx="11741150" cy="819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2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Relationship Id="rId3" Type="http://schemas.openxmlformats.org/officeDocument/2006/relationships/image" Target="../media/image4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48836" y="8899258"/>
            <a:ext cx="1743075" cy="58547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65"/>
              </a:spcBef>
            </a:pPr>
            <a:r>
              <a:rPr dirty="0" sz="3350" spc="-290">
                <a:solidFill>
                  <a:srgbClr val="12294E"/>
                </a:solidFill>
                <a:latin typeface="Lucida Sans Unicode"/>
                <a:cs typeface="Lucida Sans Unicode"/>
              </a:rPr>
              <a:t>July</a:t>
            </a:r>
            <a:r>
              <a:rPr dirty="0" sz="3350" spc="-680">
                <a:solidFill>
                  <a:srgbClr val="12294E"/>
                </a:solidFill>
                <a:latin typeface="Lucida Sans Unicode"/>
                <a:cs typeface="Lucida Sans Unicode"/>
              </a:rPr>
              <a:t> </a:t>
            </a:r>
            <a:r>
              <a:rPr dirty="0" sz="3350" spc="-400">
                <a:solidFill>
                  <a:srgbClr val="12294E"/>
                </a:solidFill>
                <a:latin typeface="Lucida Sans Unicode"/>
                <a:cs typeface="Lucida Sans Unicode"/>
              </a:rPr>
              <a:t>|</a:t>
            </a:r>
            <a:r>
              <a:rPr dirty="0" sz="3350" spc="-680">
                <a:solidFill>
                  <a:srgbClr val="12294E"/>
                </a:solidFill>
                <a:latin typeface="Lucida Sans Unicode"/>
                <a:cs typeface="Lucida Sans Unicode"/>
              </a:rPr>
              <a:t> </a:t>
            </a:r>
            <a:r>
              <a:rPr dirty="0" sz="3350" spc="-305">
                <a:solidFill>
                  <a:srgbClr val="12294E"/>
                </a:solidFill>
                <a:latin typeface="Lucida Sans Unicode"/>
                <a:cs typeface="Lucida Sans Unicode"/>
              </a:rPr>
              <a:t>2023</a:t>
            </a:r>
            <a:endParaRPr sz="3350">
              <a:latin typeface="Lucida Sans Unicode"/>
              <a:cs typeface="Lucida Sans Unicode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0" y="0"/>
            <a:ext cx="3253104" cy="10287000"/>
            <a:chOff x="0" y="0"/>
            <a:chExt cx="3253104" cy="10287000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3253104" cy="10287000"/>
            </a:xfrm>
            <a:custGeom>
              <a:avLst/>
              <a:gdLst/>
              <a:ahLst/>
              <a:cxnLst/>
              <a:rect l="l" t="t" r="r" b="b"/>
              <a:pathLst>
                <a:path w="3253104" h="10287000">
                  <a:moveTo>
                    <a:pt x="0" y="10286999"/>
                  </a:moveTo>
                  <a:lnTo>
                    <a:pt x="0" y="0"/>
                  </a:lnTo>
                  <a:lnTo>
                    <a:pt x="3252588" y="0"/>
                  </a:lnTo>
                  <a:lnTo>
                    <a:pt x="3252588" y="10286999"/>
                  </a:lnTo>
                  <a:lnTo>
                    <a:pt x="0" y="10286999"/>
                  </a:lnTo>
                  <a:close/>
                </a:path>
              </a:pathLst>
            </a:custGeom>
            <a:solidFill>
              <a:srgbClr val="FBFDF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602790" y="0"/>
              <a:ext cx="1619250" cy="1094740"/>
            </a:xfrm>
            <a:custGeom>
              <a:avLst/>
              <a:gdLst/>
              <a:ahLst/>
              <a:cxnLst/>
              <a:rect l="l" t="t" r="r" b="b"/>
              <a:pathLst>
                <a:path w="1619250" h="1094740">
                  <a:moveTo>
                    <a:pt x="1619247" y="1094608"/>
                  </a:moveTo>
                  <a:lnTo>
                    <a:pt x="0" y="1094608"/>
                  </a:lnTo>
                  <a:lnTo>
                    <a:pt x="713" y="1046139"/>
                  </a:lnTo>
                  <a:lnTo>
                    <a:pt x="2847" y="997883"/>
                  </a:lnTo>
                  <a:lnTo>
                    <a:pt x="6379" y="950003"/>
                  </a:lnTo>
                  <a:lnTo>
                    <a:pt x="11289" y="902518"/>
                  </a:lnTo>
                  <a:lnTo>
                    <a:pt x="17557" y="855450"/>
                  </a:lnTo>
                  <a:lnTo>
                    <a:pt x="25163" y="808818"/>
                  </a:lnTo>
                  <a:lnTo>
                    <a:pt x="34087" y="762641"/>
                  </a:lnTo>
                  <a:lnTo>
                    <a:pt x="44308" y="716942"/>
                  </a:lnTo>
                  <a:lnTo>
                    <a:pt x="55807" y="671738"/>
                  </a:lnTo>
                  <a:lnTo>
                    <a:pt x="68564" y="627050"/>
                  </a:lnTo>
                  <a:lnTo>
                    <a:pt x="82558" y="582899"/>
                  </a:lnTo>
                  <a:lnTo>
                    <a:pt x="97770" y="539304"/>
                  </a:lnTo>
                  <a:lnTo>
                    <a:pt x="114180" y="496285"/>
                  </a:lnTo>
                  <a:lnTo>
                    <a:pt x="131767" y="453863"/>
                  </a:lnTo>
                  <a:lnTo>
                    <a:pt x="150511" y="412058"/>
                  </a:lnTo>
                  <a:lnTo>
                    <a:pt x="170393" y="370888"/>
                  </a:lnTo>
                  <a:lnTo>
                    <a:pt x="191393" y="330376"/>
                  </a:lnTo>
                  <a:lnTo>
                    <a:pt x="213490" y="290539"/>
                  </a:lnTo>
                  <a:lnTo>
                    <a:pt x="236664" y="251400"/>
                  </a:lnTo>
                  <a:lnTo>
                    <a:pt x="260896" y="212977"/>
                  </a:lnTo>
                  <a:lnTo>
                    <a:pt x="286164" y="175291"/>
                  </a:lnTo>
                  <a:lnTo>
                    <a:pt x="312451" y="138361"/>
                  </a:lnTo>
                  <a:lnTo>
                    <a:pt x="339734" y="102208"/>
                  </a:lnTo>
                  <a:lnTo>
                    <a:pt x="367994" y="66852"/>
                  </a:lnTo>
                  <a:lnTo>
                    <a:pt x="397212" y="32313"/>
                  </a:lnTo>
                  <a:lnTo>
                    <a:pt x="426124" y="0"/>
                  </a:lnTo>
                  <a:lnTo>
                    <a:pt x="1619247" y="0"/>
                  </a:lnTo>
                  <a:lnTo>
                    <a:pt x="1619247" y="1094608"/>
                  </a:lnTo>
                  <a:close/>
                </a:path>
              </a:pathLst>
            </a:custGeom>
            <a:solidFill>
              <a:srgbClr val="00773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602788" y="1094782"/>
              <a:ext cx="1619885" cy="1619885"/>
            </a:xfrm>
            <a:custGeom>
              <a:avLst/>
              <a:gdLst/>
              <a:ahLst/>
              <a:cxnLst/>
              <a:rect l="l" t="t" r="r" b="b"/>
              <a:pathLst>
                <a:path w="1619885" h="1619885">
                  <a:moveTo>
                    <a:pt x="0" y="0"/>
                  </a:moveTo>
                  <a:lnTo>
                    <a:pt x="1619398" y="0"/>
                  </a:lnTo>
                  <a:lnTo>
                    <a:pt x="1618682" y="48612"/>
                  </a:lnTo>
                  <a:lnTo>
                    <a:pt x="1616548" y="96868"/>
                  </a:lnTo>
                  <a:lnTo>
                    <a:pt x="1613016" y="144748"/>
                  </a:lnTo>
                  <a:lnTo>
                    <a:pt x="1608106" y="192233"/>
                  </a:lnTo>
                  <a:lnTo>
                    <a:pt x="1601838" y="239301"/>
                  </a:lnTo>
                  <a:lnTo>
                    <a:pt x="1594233" y="285933"/>
                  </a:lnTo>
                  <a:lnTo>
                    <a:pt x="1585309" y="332110"/>
                  </a:lnTo>
                  <a:lnTo>
                    <a:pt x="1575088" y="377809"/>
                  </a:lnTo>
                  <a:lnTo>
                    <a:pt x="1563589" y="423013"/>
                  </a:lnTo>
                  <a:lnTo>
                    <a:pt x="1550832" y="467701"/>
                  </a:lnTo>
                  <a:lnTo>
                    <a:pt x="1536838" y="511852"/>
                  </a:lnTo>
                  <a:lnTo>
                    <a:pt x="1521626" y="555447"/>
                  </a:lnTo>
                  <a:lnTo>
                    <a:pt x="1505216" y="598466"/>
                  </a:lnTo>
                  <a:lnTo>
                    <a:pt x="1487629" y="640888"/>
                  </a:lnTo>
                  <a:lnTo>
                    <a:pt x="1468884" y="682693"/>
                  </a:lnTo>
                  <a:lnTo>
                    <a:pt x="1449002" y="723863"/>
                  </a:lnTo>
                  <a:lnTo>
                    <a:pt x="1428003" y="764375"/>
                  </a:lnTo>
                  <a:lnTo>
                    <a:pt x="1405906" y="804212"/>
                  </a:lnTo>
                  <a:lnTo>
                    <a:pt x="1382731" y="843351"/>
                  </a:lnTo>
                  <a:lnTo>
                    <a:pt x="1358500" y="881774"/>
                  </a:lnTo>
                  <a:lnTo>
                    <a:pt x="1333231" y="919460"/>
                  </a:lnTo>
                  <a:lnTo>
                    <a:pt x="1306945" y="956390"/>
                  </a:lnTo>
                  <a:lnTo>
                    <a:pt x="1279662" y="992543"/>
                  </a:lnTo>
                  <a:lnTo>
                    <a:pt x="1251401" y="1027899"/>
                  </a:lnTo>
                  <a:lnTo>
                    <a:pt x="1222184" y="1062438"/>
                  </a:lnTo>
                  <a:lnTo>
                    <a:pt x="1192029" y="1096140"/>
                  </a:lnTo>
                  <a:lnTo>
                    <a:pt x="1160958" y="1128986"/>
                  </a:lnTo>
                  <a:lnTo>
                    <a:pt x="1128989" y="1160954"/>
                  </a:lnTo>
                  <a:lnTo>
                    <a:pt x="1096144" y="1192026"/>
                  </a:lnTo>
                  <a:lnTo>
                    <a:pt x="1062441" y="1222180"/>
                  </a:lnTo>
                  <a:lnTo>
                    <a:pt x="1027902" y="1251397"/>
                  </a:lnTo>
                  <a:lnTo>
                    <a:pt x="992546" y="1279658"/>
                  </a:lnTo>
                  <a:lnTo>
                    <a:pt x="956393" y="1306941"/>
                  </a:lnTo>
                  <a:lnTo>
                    <a:pt x="919463" y="1333227"/>
                  </a:lnTo>
                  <a:lnTo>
                    <a:pt x="881777" y="1358495"/>
                  </a:lnTo>
                  <a:lnTo>
                    <a:pt x="843354" y="1382727"/>
                  </a:lnTo>
                  <a:lnTo>
                    <a:pt x="804214" y="1405901"/>
                  </a:lnTo>
                  <a:lnTo>
                    <a:pt x="764378" y="1427997"/>
                  </a:lnTo>
                  <a:lnTo>
                    <a:pt x="723865" y="1448997"/>
                  </a:lnTo>
                  <a:lnTo>
                    <a:pt x="682696" y="1468879"/>
                  </a:lnTo>
                  <a:lnTo>
                    <a:pt x="640890" y="1487623"/>
                  </a:lnTo>
                  <a:lnTo>
                    <a:pt x="598467" y="1505210"/>
                  </a:lnTo>
                  <a:lnTo>
                    <a:pt x="555449" y="1521619"/>
                  </a:lnTo>
                  <a:lnTo>
                    <a:pt x="511854" y="1536831"/>
                  </a:lnTo>
                  <a:lnTo>
                    <a:pt x="467702" y="1550825"/>
                  </a:lnTo>
                  <a:lnTo>
                    <a:pt x="423015" y="1563582"/>
                  </a:lnTo>
                  <a:lnTo>
                    <a:pt x="377811" y="1575081"/>
                  </a:lnTo>
                  <a:lnTo>
                    <a:pt x="332111" y="1585302"/>
                  </a:lnTo>
                  <a:lnTo>
                    <a:pt x="285934" y="1594225"/>
                  </a:lnTo>
                  <a:lnTo>
                    <a:pt x="239302" y="1601830"/>
                  </a:lnTo>
                  <a:lnTo>
                    <a:pt x="192233" y="1608098"/>
                  </a:lnTo>
                  <a:lnTo>
                    <a:pt x="144749" y="1613007"/>
                  </a:lnTo>
                  <a:lnTo>
                    <a:pt x="96868" y="1616539"/>
                  </a:lnTo>
                  <a:lnTo>
                    <a:pt x="48612" y="1618673"/>
                  </a:lnTo>
                  <a:lnTo>
                    <a:pt x="0" y="16193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B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0" y="1094785"/>
              <a:ext cx="1602740" cy="1619250"/>
            </a:xfrm>
            <a:custGeom>
              <a:avLst/>
              <a:gdLst/>
              <a:ahLst/>
              <a:cxnLst/>
              <a:rect l="l" t="t" r="r" b="b"/>
              <a:pathLst>
                <a:path w="1602740" h="1619250">
                  <a:moveTo>
                    <a:pt x="1602618" y="1619242"/>
                  </a:moveTo>
                  <a:lnTo>
                    <a:pt x="0" y="1619242"/>
                  </a:lnTo>
                  <a:lnTo>
                    <a:pt x="0" y="1387056"/>
                  </a:lnTo>
                  <a:lnTo>
                    <a:pt x="8534" y="1333452"/>
                  </a:lnTo>
                  <a:lnTo>
                    <a:pt x="17457" y="1287276"/>
                  </a:lnTo>
                  <a:lnTo>
                    <a:pt x="27678" y="1241576"/>
                  </a:lnTo>
                  <a:lnTo>
                    <a:pt x="39177" y="1196373"/>
                  </a:lnTo>
                  <a:lnTo>
                    <a:pt x="51934" y="1151685"/>
                  </a:lnTo>
                  <a:lnTo>
                    <a:pt x="65929" y="1107534"/>
                  </a:lnTo>
                  <a:lnTo>
                    <a:pt x="81141" y="1063939"/>
                  </a:lnTo>
                  <a:lnTo>
                    <a:pt x="97550" y="1020920"/>
                  </a:lnTo>
                  <a:lnTo>
                    <a:pt x="115137" y="978498"/>
                  </a:lnTo>
                  <a:lnTo>
                    <a:pt x="133882" y="936692"/>
                  </a:lnTo>
                  <a:lnTo>
                    <a:pt x="153764" y="895523"/>
                  </a:lnTo>
                  <a:lnTo>
                    <a:pt x="174764" y="855010"/>
                  </a:lnTo>
                  <a:lnTo>
                    <a:pt x="196860" y="815174"/>
                  </a:lnTo>
                  <a:lnTo>
                    <a:pt x="220035" y="776035"/>
                  </a:lnTo>
                  <a:lnTo>
                    <a:pt x="244266" y="737612"/>
                  </a:lnTo>
                  <a:lnTo>
                    <a:pt x="269535" y="699925"/>
                  </a:lnTo>
                  <a:lnTo>
                    <a:pt x="295821" y="662996"/>
                  </a:lnTo>
                  <a:lnTo>
                    <a:pt x="323104" y="626843"/>
                  </a:lnTo>
                  <a:lnTo>
                    <a:pt x="351365" y="591487"/>
                  </a:lnTo>
                  <a:lnTo>
                    <a:pt x="380582" y="556948"/>
                  </a:lnTo>
                  <a:lnTo>
                    <a:pt x="410737" y="523245"/>
                  </a:lnTo>
                  <a:lnTo>
                    <a:pt x="441808" y="490400"/>
                  </a:lnTo>
                  <a:lnTo>
                    <a:pt x="473777" y="458432"/>
                  </a:lnTo>
                  <a:lnTo>
                    <a:pt x="506622" y="427360"/>
                  </a:lnTo>
                  <a:lnTo>
                    <a:pt x="540325" y="397206"/>
                  </a:lnTo>
                  <a:lnTo>
                    <a:pt x="574864" y="367988"/>
                  </a:lnTo>
                  <a:lnTo>
                    <a:pt x="610220" y="339728"/>
                  </a:lnTo>
                  <a:lnTo>
                    <a:pt x="646373" y="312445"/>
                  </a:lnTo>
                  <a:lnTo>
                    <a:pt x="683303" y="286159"/>
                  </a:lnTo>
                  <a:lnTo>
                    <a:pt x="720989" y="260891"/>
                  </a:lnTo>
                  <a:lnTo>
                    <a:pt x="759412" y="236659"/>
                  </a:lnTo>
                  <a:lnTo>
                    <a:pt x="798552" y="213485"/>
                  </a:lnTo>
                  <a:lnTo>
                    <a:pt x="838388" y="191388"/>
                  </a:lnTo>
                  <a:lnTo>
                    <a:pt x="878901" y="170389"/>
                  </a:lnTo>
                  <a:lnTo>
                    <a:pt x="920071" y="150507"/>
                  </a:lnTo>
                  <a:lnTo>
                    <a:pt x="961876" y="131763"/>
                  </a:lnTo>
                  <a:lnTo>
                    <a:pt x="1004299" y="114176"/>
                  </a:lnTo>
                  <a:lnTo>
                    <a:pt x="1047317" y="97767"/>
                  </a:lnTo>
                  <a:lnTo>
                    <a:pt x="1090912" y="82555"/>
                  </a:lnTo>
                  <a:lnTo>
                    <a:pt x="1135064" y="68561"/>
                  </a:lnTo>
                  <a:lnTo>
                    <a:pt x="1179751" y="55804"/>
                  </a:lnTo>
                  <a:lnTo>
                    <a:pt x="1224955" y="44305"/>
                  </a:lnTo>
                  <a:lnTo>
                    <a:pt x="1270655" y="34084"/>
                  </a:lnTo>
                  <a:lnTo>
                    <a:pt x="1316832" y="25161"/>
                  </a:lnTo>
                  <a:lnTo>
                    <a:pt x="1363464" y="17556"/>
                  </a:lnTo>
                  <a:lnTo>
                    <a:pt x="1410533" y="11288"/>
                  </a:lnTo>
                  <a:lnTo>
                    <a:pt x="1458017" y="6378"/>
                  </a:lnTo>
                  <a:lnTo>
                    <a:pt x="1505898" y="2847"/>
                  </a:lnTo>
                  <a:lnTo>
                    <a:pt x="1554154" y="713"/>
                  </a:lnTo>
                  <a:lnTo>
                    <a:pt x="1602618" y="0"/>
                  </a:lnTo>
                  <a:lnTo>
                    <a:pt x="1602618" y="1619242"/>
                  </a:lnTo>
                  <a:close/>
                </a:path>
              </a:pathLst>
            </a:custGeom>
            <a:solidFill>
              <a:srgbClr val="FF2E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0" y="2714347"/>
              <a:ext cx="1602740" cy="1619250"/>
            </a:xfrm>
            <a:custGeom>
              <a:avLst/>
              <a:gdLst/>
              <a:ahLst/>
              <a:cxnLst/>
              <a:rect l="l" t="t" r="r" b="b"/>
              <a:pathLst>
                <a:path w="1602740" h="1619250">
                  <a:moveTo>
                    <a:pt x="1602618" y="0"/>
                  </a:moveTo>
                  <a:lnTo>
                    <a:pt x="1602618" y="1619247"/>
                  </a:lnTo>
                  <a:lnTo>
                    <a:pt x="1554149" y="1618533"/>
                  </a:lnTo>
                  <a:lnTo>
                    <a:pt x="1505893" y="1616399"/>
                  </a:lnTo>
                  <a:lnTo>
                    <a:pt x="1458013" y="1612867"/>
                  </a:lnTo>
                  <a:lnTo>
                    <a:pt x="1410528" y="1607957"/>
                  </a:lnTo>
                  <a:lnTo>
                    <a:pt x="1363460" y="1601689"/>
                  </a:lnTo>
                  <a:lnTo>
                    <a:pt x="1316828" y="1594084"/>
                  </a:lnTo>
                  <a:lnTo>
                    <a:pt x="1270652" y="1585160"/>
                  </a:lnTo>
                  <a:lnTo>
                    <a:pt x="1224952" y="1574939"/>
                  </a:lnTo>
                  <a:lnTo>
                    <a:pt x="1179748" y="1563440"/>
                  </a:lnTo>
                  <a:lnTo>
                    <a:pt x="1135060" y="1550683"/>
                  </a:lnTo>
                  <a:lnTo>
                    <a:pt x="1090909" y="1536689"/>
                  </a:lnTo>
                  <a:lnTo>
                    <a:pt x="1047314" y="1521477"/>
                  </a:lnTo>
                  <a:lnTo>
                    <a:pt x="1004296" y="1505067"/>
                  </a:lnTo>
                  <a:lnTo>
                    <a:pt x="961874" y="1487480"/>
                  </a:lnTo>
                  <a:lnTo>
                    <a:pt x="920068" y="1468735"/>
                  </a:lnTo>
                  <a:lnTo>
                    <a:pt x="878899" y="1448853"/>
                  </a:lnTo>
                  <a:lnTo>
                    <a:pt x="838386" y="1427854"/>
                  </a:lnTo>
                  <a:lnTo>
                    <a:pt x="798550" y="1405757"/>
                  </a:lnTo>
                  <a:lnTo>
                    <a:pt x="759410" y="1382583"/>
                  </a:lnTo>
                  <a:lnTo>
                    <a:pt x="720987" y="1358351"/>
                  </a:lnTo>
                  <a:lnTo>
                    <a:pt x="683301" y="1333082"/>
                  </a:lnTo>
                  <a:lnTo>
                    <a:pt x="646371" y="1306796"/>
                  </a:lnTo>
                  <a:lnTo>
                    <a:pt x="610218" y="1279513"/>
                  </a:lnTo>
                  <a:lnTo>
                    <a:pt x="574862" y="1251253"/>
                  </a:lnTo>
                  <a:lnTo>
                    <a:pt x="540323" y="1222035"/>
                  </a:lnTo>
                  <a:lnTo>
                    <a:pt x="506621" y="1191881"/>
                  </a:lnTo>
                  <a:lnTo>
                    <a:pt x="473776" y="1160809"/>
                  </a:lnTo>
                  <a:lnTo>
                    <a:pt x="441807" y="1128840"/>
                  </a:lnTo>
                  <a:lnTo>
                    <a:pt x="410736" y="1095995"/>
                  </a:lnTo>
                  <a:lnTo>
                    <a:pt x="380581" y="1062292"/>
                  </a:lnTo>
                  <a:lnTo>
                    <a:pt x="351364" y="1027753"/>
                  </a:lnTo>
                  <a:lnTo>
                    <a:pt x="323104" y="992397"/>
                  </a:lnTo>
                  <a:lnTo>
                    <a:pt x="295821" y="956244"/>
                  </a:lnTo>
                  <a:lnTo>
                    <a:pt x="269535" y="919314"/>
                  </a:lnTo>
                  <a:lnTo>
                    <a:pt x="244266" y="881628"/>
                  </a:lnTo>
                  <a:lnTo>
                    <a:pt x="220035" y="843205"/>
                  </a:lnTo>
                  <a:lnTo>
                    <a:pt x="196861" y="804065"/>
                  </a:lnTo>
                  <a:lnTo>
                    <a:pt x="174764" y="764229"/>
                  </a:lnTo>
                  <a:lnTo>
                    <a:pt x="153765" y="723716"/>
                  </a:lnTo>
                  <a:lnTo>
                    <a:pt x="133883" y="682547"/>
                  </a:lnTo>
                  <a:lnTo>
                    <a:pt x="115138" y="640741"/>
                  </a:lnTo>
                  <a:lnTo>
                    <a:pt x="97551" y="598319"/>
                  </a:lnTo>
                  <a:lnTo>
                    <a:pt x="81142" y="555300"/>
                  </a:lnTo>
                  <a:lnTo>
                    <a:pt x="65930" y="511705"/>
                  </a:lnTo>
                  <a:lnTo>
                    <a:pt x="51936" y="467553"/>
                  </a:lnTo>
                  <a:lnTo>
                    <a:pt x="39180" y="422866"/>
                  </a:lnTo>
                  <a:lnTo>
                    <a:pt x="27681" y="377662"/>
                  </a:lnTo>
                  <a:lnTo>
                    <a:pt x="17460" y="331962"/>
                  </a:lnTo>
                  <a:lnTo>
                    <a:pt x="8537" y="285785"/>
                  </a:lnTo>
                  <a:lnTo>
                    <a:pt x="931" y="239153"/>
                  </a:lnTo>
                  <a:lnTo>
                    <a:pt x="0" y="0"/>
                  </a:lnTo>
                  <a:lnTo>
                    <a:pt x="1602618" y="0"/>
                  </a:lnTo>
                  <a:close/>
                </a:path>
              </a:pathLst>
            </a:custGeom>
            <a:solidFill>
              <a:srgbClr val="2E834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602793" y="2714198"/>
              <a:ext cx="1619885" cy="1619885"/>
            </a:xfrm>
            <a:custGeom>
              <a:avLst/>
              <a:gdLst/>
              <a:ahLst/>
              <a:cxnLst/>
              <a:rect l="l" t="t" r="r" b="b"/>
              <a:pathLst>
                <a:path w="1619885" h="1619885">
                  <a:moveTo>
                    <a:pt x="0" y="1619398"/>
                  </a:moveTo>
                  <a:lnTo>
                    <a:pt x="0" y="0"/>
                  </a:lnTo>
                  <a:lnTo>
                    <a:pt x="48612" y="716"/>
                  </a:lnTo>
                  <a:lnTo>
                    <a:pt x="96868" y="2850"/>
                  </a:lnTo>
                  <a:lnTo>
                    <a:pt x="144748" y="6382"/>
                  </a:lnTo>
                  <a:lnTo>
                    <a:pt x="192233" y="11292"/>
                  </a:lnTo>
                  <a:lnTo>
                    <a:pt x="239301" y="17559"/>
                  </a:lnTo>
                  <a:lnTo>
                    <a:pt x="285933" y="25165"/>
                  </a:lnTo>
                  <a:lnTo>
                    <a:pt x="332110" y="34089"/>
                  </a:lnTo>
                  <a:lnTo>
                    <a:pt x="377809" y="44310"/>
                  </a:lnTo>
                  <a:lnTo>
                    <a:pt x="423013" y="55809"/>
                  </a:lnTo>
                  <a:lnTo>
                    <a:pt x="467701" y="68566"/>
                  </a:lnTo>
                  <a:lnTo>
                    <a:pt x="511852" y="82560"/>
                  </a:lnTo>
                  <a:lnTo>
                    <a:pt x="555447" y="97772"/>
                  </a:lnTo>
                  <a:lnTo>
                    <a:pt x="598466" y="114182"/>
                  </a:lnTo>
                  <a:lnTo>
                    <a:pt x="640888" y="131769"/>
                  </a:lnTo>
                  <a:lnTo>
                    <a:pt x="682693" y="150513"/>
                  </a:lnTo>
                  <a:lnTo>
                    <a:pt x="723863" y="170396"/>
                  </a:lnTo>
                  <a:lnTo>
                    <a:pt x="764375" y="191395"/>
                  </a:lnTo>
                  <a:lnTo>
                    <a:pt x="804212" y="213492"/>
                  </a:lnTo>
                  <a:lnTo>
                    <a:pt x="843351" y="236666"/>
                  </a:lnTo>
                  <a:lnTo>
                    <a:pt x="881774" y="260898"/>
                  </a:lnTo>
                  <a:lnTo>
                    <a:pt x="919460" y="286167"/>
                  </a:lnTo>
                  <a:lnTo>
                    <a:pt x="956390" y="312453"/>
                  </a:lnTo>
                  <a:lnTo>
                    <a:pt x="992543" y="339736"/>
                  </a:lnTo>
                  <a:lnTo>
                    <a:pt x="1027899" y="367996"/>
                  </a:lnTo>
                  <a:lnTo>
                    <a:pt x="1062438" y="397214"/>
                  </a:lnTo>
                  <a:lnTo>
                    <a:pt x="1096140" y="427368"/>
                  </a:lnTo>
                  <a:lnTo>
                    <a:pt x="1128986" y="458440"/>
                  </a:lnTo>
                  <a:lnTo>
                    <a:pt x="1160954" y="490408"/>
                  </a:lnTo>
                  <a:lnTo>
                    <a:pt x="1192026" y="523254"/>
                  </a:lnTo>
                  <a:lnTo>
                    <a:pt x="1222180" y="556956"/>
                  </a:lnTo>
                  <a:lnTo>
                    <a:pt x="1251397" y="591496"/>
                  </a:lnTo>
                  <a:lnTo>
                    <a:pt x="1279658" y="626852"/>
                  </a:lnTo>
                  <a:lnTo>
                    <a:pt x="1306941" y="663005"/>
                  </a:lnTo>
                  <a:lnTo>
                    <a:pt x="1333227" y="699934"/>
                  </a:lnTo>
                  <a:lnTo>
                    <a:pt x="1358495" y="737621"/>
                  </a:lnTo>
                  <a:lnTo>
                    <a:pt x="1382727" y="776044"/>
                  </a:lnTo>
                  <a:lnTo>
                    <a:pt x="1405901" y="815184"/>
                  </a:lnTo>
                  <a:lnTo>
                    <a:pt x="1427997" y="855020"/>
                  </a:lnTo>
                  <a:lnTo>
                    <a:pt x="1448997" y="895533"/>
                  </a:lnTo>
                  <a:lnTo>
                    <a:pt x="1468879" y="936702"/>
                  </a:lnTo>
                  <a:lnTo>
                    <a:pt x="1487623" y="978508"/>
                  </a:lnTo>
                  <a:lnTo>
                    <a:pt x="1505210" y="1020930"/>
                  </a:lnTo>
                  <a:lnTo>
                    <a:pt x="1521619" y="1063949"/>
                  </a:lnTo>
                  <a:lnTo>
                    <a:pt x="1536831" y="1107544"/>
                  </a:lnTo>
                  <a:lnTo>
                    <a:pt x="1550825" y="1151695"/>
                  </a:lnTo>
                  <a:lnTo>
                    <a:pt x="1563582" y="1196383"/>
                  </a:lnTo>
                  <a:lnTo>
                    <a:pt x="1575081" y="1241587"/>
                  </a:lnTo>
                  <a:lnTo>
                    <a:pt x="1585302" y="1287287"/>
                  </a:lnTo>
                  <a:lnTo>
                    <a:pt x="1594225" y="1333463"/>
                  </a:lnTo>
                  <a:lnTo>
                    <a:pt x="1601830" y="1380096"/>
                  </a:lnTo>
                  <a:lnTo>
                    <a:pt x="1608098" y="1427164"/>
                  </a:lnTo>
                  <a:lnTo>
                    <a:pt x="1613007" y="1474649"/>
                  </a:lnTo>
                  <a:lnTo>
                    <a:pt x="1616539" y="1522529"/>
                  </a:lnTo>
                  <a:lnTo>
                    <a:pt x="1618673" y="1570786"/>
                  </a:lnTo>
                  <a:lnTo>
                    <a:pt x="1619389" y="1619398"/>
                  </a:lnTo>
                  <a:lnTo>
                    <a:pt x="0" y="1619398"/>
                  </a:lnTo>
                  <a:close/>
                </a:path>
              </a:pathLst>
            </a:custGeom>
            <a:solidFill>
              <a:srgbClr val="FF2E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602788" y="7572462"/>
              <a:ext cx="1619885" cy="1619885"/>
            </a:xfrm>
            <a:custGeom>
              <a:avLst/>
              <a:gdLst/>
              <a:ahLst/>
              <a:cxnLst/>
              <a:rect l="l" t="t" r="r" b="b"/>
              <a:pathLst>
                <a:path w="1619885" h="1619884">
                  <a:moveTo>
                    <a:pt x="0" y="0"/>
                  </a:moveTo>
                  <a:lnTo>
                    <a:pt x="1619398" y="0"/>
                  </a:lnTo>
                  <a:lnTo>
                    <a:pt x="1618682" y="48612"/>
                  </a:lnTo>
                  <a:lnTo>
                    <a:pt x="1616548" y="96868"/>
                  </a:lnTo>
                  <a:lnTo>
                    <a:pt x="1613016" y="144748"/>
                  </a:lnTo>
                  <a:lnTo>
                    <a:pt x="1608106" y="192233"/>
                  </a:lnTo>
                  <a:lnTo>
                    <a:pt x="1601838" y="239301"/>
                  </a:lnTo>
                  <a:lnTo>
                    <a:pt x="1594233" y="285933"/>
                  </a:lnTo>
                  <a:lnTo>
                    <a:pt x="1585309" y="332110"/>
                  </a:lnTo>
                  <a:lnTo>
                    <a:pt x="1575088" y="377809"/>
                  </a:lnTo>
                  <a:lnTo>
                    <a:pt x="1563589" y="423013"/>
                  </a:lnTo>
                  <a:lnTo>
                    <a:pt x="1550832" y="467701"/>
                  </a:lnTo>
                  <a:lnTo>
                    <a:pt x="1536838" y="511852"/>
                  </a:lnTo>
                  <a:lnTo>
                    <a:pt x="1521626" y="555447"/>
                  </a:lnTo>
                  <a:lnTo>
                    <a:pt x="1505216" y="598466"/>
                  </a:lnTo>
                  <a:lnTo>
                    <a:pt x="1487629" y="640888"/>
                  </a:lnTo>
                  <a:lnTo>
                    <a:pt x="1468884" y="682693"/>
                  </a:lnTo>
                  <a:lnTo>
                    <a:pt x="1449002" y="723863"/>
                  </a:lnTo>
                  <a:lnTo>
                    <a:pt x="1428003" y="764375"/>
                  </a:lnTo>
                  <a:lnTo>
                    <a:pt x="1405906" y="804212"/>
                  </a:lnTo>
                  <a:lnTo>
                    <a:pt x="1382731" y="843351"/>
                  </a:lnTo>
                  <a:lnTo>
                    <a:pt x="1358500" y="881774"/>
                  </a:lnTo>
                  <a:lnTo>
                    <a:pt x="1333231" y="919460"/>
                  </a:lnTo>
                  <a:lnTo>
                    <a:pt x="1306945" y="956390"/>
                  </a:lnTo>
                  <a:lnTo>
                    <a:pt x="1279662" y="992543"/>
                  </a:lnTo>
                  <a:lnTo>
                    <a:pt x="1251401" y="1027899"/>
                  </a:lnTo>
                  <a:lnTo>
                    <a:pt x="1222184" y="1062438"/>
                  </a:lnTo>
                  <a:lnTo>
                    <a:pt x="1192029" y="1096140"/>
                  </a:lnTo>
                  <a:lnTo>
                    <a:pt x="1160958" y="1128986"/>
                  </a:lnTo>
                  <a:lnTo>
                    <a:pt x="1128989" y="1160954"/>
                  </a:lnTo>
                  <a:lnTo>
                    <a:pt x="1096144" y="1192026"/>
                  </a:lnTo>
                  <a:lnTo>
                    <a:pt x="1062441" y="1222180"/>
                  </a:lnTo>
                  <a:lnTo>
                    <a:pt x="1027902" y="1251397"/>
                  </a:lnTo>
                  <a:lnTo>
                    <a:pt x="992546" y="1279658"/>
                  </a:lnTo>
                  <a:lnTo>
                    <a:pt x="956393" y="1306941"/>
                  </a:lnTo>
                  <a:lnTo>
                    <a:pt x="919463" y="1333227"/>
                  </a:lnTo>
                  <a:lnTo>
                    <a:pt x="881777" y="1358495"/>
                  </a:lnTo>
                  <a:lnTo>
                    <a:pt x="843354" y="1382727"/>
                  </a:lnTo>
                  <a:lnTo>
                    <a:pt x="804214" y="1405901"/>
                  </a:lnTo>
                  <a:lnTo>
                    <a:pt x="764378" y="1427997"/>
                  </a:lnTo>
                  <a:lnTo>
                    <a:pt x="723865" y="1448997"/>
                  </a:lnTo>
                  <a:lnTo>
                    <a:pt x="682696" y="1468879"/>
                  </a:lnTo>
                  <a:lnTo>
                    <a:pt x="640890" y="1487623"/>
                  </a:lnTo>
                  <a:lnTo>
                    <a:pt x="598467" y="1505210"/>
                  </a:lnTo>
                  <a:lnTo>
                    <a:pt x="555449" y="1521619"/>
                  </a:lnTo>
                  <a:lnTo>
                    <a:pt x="511854" y="1536831"/>
                  </a:lnTo>
                  <a:lnTo>
                    <a:pt x="467702" y="1550825"/>
                  </a:lnTo>
                  <a:lnTo>
                    <a:pt x="423015" y="1563582"/>
                  </a:lnTo>
                  <a:lnTo>
                    <a:pt x="377811" y="1575081"/>
                  </a:lnTo>
                  <a:lnTo>
                    <a:pt x="332111" y="1585302"/>
                  </a:lnTo>
                  <a:lnTo>
                    <a:pt x="285934" y="1594225"/>
                  </a:lnTo>
                  <a:lnTo>
                    <a:pt x="239302" y="1601830"/>
                  </a:lnTo>
                  <a:lnTo>
                    <a:pt x="192233" y="1608098"/>
                  </a:lnTo>
                  <a:lnTo>
                    <a:pt x="144749" y="1613007"/>
                  </a:lnTo>
                  <a:lnTo>
                    <a:pt x="96868" y="1616539"/>
                  </a:lnTo>
                  <a:lnTo>
                    <a:pt x="48612" y="1618673"/>
                  </a:lnTo>
                  <a:lnTo>
                    <a:pt x="0" y="16193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73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0" y="7572466"/>
              <a:ext cx="1602740" cy="1619250"/>
            </a:xfrm>
            <a:custGeom>
              <a:avLst/>
              <a:gdLst/>
              <a:ahLst/>
              <a:cxnLst/>
              <a:rect l="l" t="t" r="r" b="b"/>
              <a:pathLst>
                <a:path w="1602740" h="1619250">
                  <a:moveTo>
                    <a:pt x="1602618" y="1619242"/>
                  </a:moveTo>
                  <a:lnTo>
                    <a:pt x="0" y="1619242"/>
                  </a:lnTo>
                  <a:lnTo>
                    <a:pt x="0" y="1387056"/>
                  </a:lnTo>
                  <a:lnTo>
                    <a:pt x="8534" y="1333452"/>
                  </a:lnTo>
                  <a:lnTo>
                    <a:pt x="17457" y="1287276"/>
                  </a:lnTo>
                  <a:lnTo>
                    <a:pt x="27678" y="1241576"/>
                  </a:lnTo>
                  <a:lnTo>
                    <a:pt x="39177" y="1196373"/>
                  </a:lnTo>
                  <a:lnTo>
                    <a:pt x="51934" y="1151685"/>
                  </a:lnTo>
                  <a:lnTo>
                    <a:pt x="65929" y="1107534"/>
                  </a:lnTo>
                  <a:lnTo>
                    <a:pt x="81141" y="1063939"/>
                  </a:lnTo>
                  <a:lnTo>
                    <a:pt x="97550" y="1020920"/>
                  </a:lnTo>
                  <a:lnTo>
                    <a:pt x="115137" y="978498"/>
                  </a:lnTo>
                  <a:lnTo>
                    <a:pt x="133882" y="936692"/>
                  </a:lnTo>
                  <a:lnTo>
                    <a:pt x="153764" y="895523"/>
                  </a:lnTo>
                  <a:lnTo>
                    <a:pt x="174764" y="855010"/>
                  </a:lnTo>
                  <a:lnTo>
                    <a:pt x="196860" y="815174"/>
                  </a:lnTo>
                  <a:lnTo>
                    <a:pt x="220035" y="776035"/>
                  </a:lnTo>
                  <a:lnTo>
                    <a:pt x="244266" y="737612"/>
                  </a:lnTo>
                  <a:lnTo>
                    <a:pt x="269535" y="699925"/>
                  </a:lnTo>
                  <a:lnTo>
                    <a:pt x="295821" y="662996"/>
                  </a:lnTo>
                  <a:lnTo>
                    <a:pt x="323104" y="626843"/>
                  </a:lnTo>
                  <a:lnTo>
                    <a:pt x="351365" y="591487"/>
                  </a:lnTo>
                  <a:lnTo>
                    <a:pt x="380582" y="556948"/>
                  </a:lnTo>
                  <a:lnTo>
                    <a:pt x="410737" y="523245"/>
                  </a:lnTo>
                  <a:lnTo>
                    <a:pt x="441808" y="490400"/>
                  </a:lnTo>
                  <a:lnTo>
                    <a:pt x="473777" y="458432"/>
                  </a:lnTo>
                  <a:lnTo>
                    <a:pt x="506622" y="427360"/>
                  </a:lnTo>
                  <a:lnTo>
                    <a:pt x="540325" y="397206"/>
                  </a:lnTo>
                  <a:lnTo>
                    <a:pt x="574864" y="367988"/>
                  </a:lnTo>
                  <a:lnTo>
                    <a:pt x="610220" y="339728"/>
                  </a:lnTo>
                  <a:lnTo>
                    <a:pt x="646373" y="312445"/>
                  </a:lnTo>
                  <a:lnTo>
                    <a:pt x="683303" y="286159"/>
                  </a:lnTo>
                  <a:lnTo>
                    <a:pt x="720989" y="260891"/>
                  </a:lnTo>
                  <a:lnTo>
                    <a:pt x="759412" y="236659"/>
                  </a:lnTo>
                  <a:lnTo>
                    <a:pt x="798552" y="213485"/>
                  </a:lnTo>
                  <a:lnTo>
                    <a:pt x="838388" y="191388"/>
                  </a:lnTo>
                  <a:lnTo>
                    <a:pt x="878901" y="170389"/>
                  </a:lnTo>
                  <a:lnTo>
                    <a:pt x="920071" y="150507"/>
                  </a:lnTo>
                  <a:lnTo>
                    <a:pt x="961876" y="131763"/>
                  </a:lnTo>
                  <a:lnTo>
                    <a:pt x="1004299" y="114176"/>
                  </a:lnTo>
                  <a:lnTo>
                    <a:pt x="1047317" y="97767"/>
                  </a:lnTo>
                  <a:lnTo>
                    <a:pt x="1090912" y="82555"/>
                  </a:lnTo>
                  <a:lnTo>
                    <a:pt x="1135064" y="68561"/>
                  </a:lnTo>
                  <a:lnTo>
                    <a:pt x="1179751" y="55804"/>
                  </a:lnTo>
                  <a:lnTo>
                    <a:pt x="1224955" y="44305"/>
                  </a:lnTo>
                  <a:lnTo>
                    <a:pt x="1270655" y="34084"/>
                  </a:lnTo>
                  <a:lnTo>
                    <a:pt x="1316832" y="25161"/>
                  </a:lnTo>
                  <a:lnTo>
                    <a:pt x="1363464" y="17556"/>
                  </a:lnTo>
                  <a:lnTo>
                    <a:pt x="1410533" y="11288"/>
                  </a:lnTo>
                  <a:lnTo>
                    <a:pt x="1458017" y="6378"/>
                  </a:lnTo>
                  <a:lnTo>
                    <a:pt x="1505898" y="2847"/>
                  </a:lnTo>
                  <a:lnTo>
                    <a:pt x="1554154" y="713"/>
                  </a:lnTo>
                  <a:lnTo>
                    <a:pt x="1602618" y="0"/>
                  </a:lnTo>
                  <a:lnTo>
                    <a:pt x="1602618" y="1619242"/>
                  </a:lnTo>
                  <a:close/>
                </a:path>
              </a:pathLst>
            </a:custGeom>
            <a:solidFill>
              <a:srgbClr val="0753A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0" y="9192027"/>
              <a:ext cx="1603375" cy="1095375"/>
            </a:xfrm>
            <a:custGeom>
              <a:avLst/>
              <a:gdLst/>
              <a:ahLst/>
              <a:cxnLst/>
              <a:rect l="l" t="t" r="r" b="b"/>
              <a:pathLst>
                <a:path w="1603375" h="1095375">
                  <a:moveTo>
                    <a:pt x="0" y="0"/>
                  </a:moveTo>
                  <a:lnTo>
                    <a:pt x="1602765" y="0"/>
                  </a:lnTo>
                  <a:lnTo>
                    <a:pt x="1602051" y="48467"/>
                  </a:lnTo>
                  <a:lnTo>
                    <a:pt x="1599917" y="96724"/>
                  </a:lnTo>
                  <a:lnTo>
                    <a:pt x="1596385" y="144604"/>
                  </a:lnTo>
                  <a:lnTo>
                    <a:pt x="1591475" y="192088"/>
                  </a:lnTo>
                  <a:lnTo>
                    <a:pt x="1585207" y="239157"/>
                  </a:lnTo>
                  <a:lnTo>
                    <a:pt x="1577601" y="285789"/>
                  </a:lnTo>
                  <a:lnTo>
                    <a:pt x="1568677" y="331965"/>
                  </a:lnTo>
                  <a:lnTo>
                    <a:pt x="1558456" y="377665"/>
                  </a:lnTo>
                  <a:lnTo>
                    <a:pt x="1546957" y="422869"/>
                  </a:lnTo>
                  <a:lnTo>
                    <a:pt x="1534200" y="467556"/>
                  </a:lnTo>
                  <a:lnTo>
                    <a:pt x="1520206" y="511708"/>
                  </a:lnTo>
                  <a:lnTo>
                    <a:pt x="1504994" y="555302"/>
                  </a:lnTo>
                  <a:lnTo>
                    <a:pt x="1488584" y="598321"/>
                  </a:lnTo>
                  <a:lnTo>
                    <a:pt x="1470997" y="640743"/>
                  </a:lnTo>
                  <a:lnTo>
                    <a:pt x="1452253" y="682549"/>
                  </a:lnTo>
                  <a:lnTo>
                    <a:pt x="1432371" y="723718"/>
                  </a:lnTo>
                  <a:lnTo>
                    <a:pt x="1411371" y="764231"/>
                  </a:lnTo>
                  <a:lnTo>
                    <a:pt x="1389274" y="804067"/>
                  </a:lnTo>
                  <a:lnTo>
                    <a:pt x="1366100" y="843207"/>
                  </a:lnTo>
                  <a:lnTo>
                    <a:pt x="1341868" y="881630"/>
                  </a:lnTo>
                  <a:lnTo>
                    <a:pt x="1316600" y="919316"/>
                  </a:lnTo>
                  <a:lnTo>
                    <a:pt x="1290313" y="956246"/>
                  </a:lnTo>
                  <a:lnTo>
                    <a:pt x="1263030" y="992398"/>
                  </a:lnTo>
                  <a:lnTo>
                    <a:pt x="1234770" y="1027754"/>
                  </a:lnTo>
                  <a:lnTo>
                    <a:pt x="1205552" y="1062294"/>
                  </a:lnTo>
                  <a:lnTo>
                    <a:pt x="1176314" y="1094972"/>
                  </a:lnTo>
                  <a:lnTo>
                    <a:pt x="0" y="10949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B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0" y="4333766"/>
              <a:ext cx="1616075" cy="1619250"/>
            </a:xfrm>
            <a:custGeom>
              <a:avLst/>
              <a:gdLst/>
              <a:ahLst/>
              <a:cxnLst/>
              <a:rect l="l" t="t" r="r" b="b"/>
              <a:pathLst>
                <a:path w="1616075" h="1619250">
                  <a:moveTo>
                    <a:pt x="0" y="0"/>
                  </a:moveTo>
                  <a:lnTo>
                    <a:pt x="1615754" y="0"/>
                  </a:lnTo>
                  <a:lnTo>
                    <a:pt x="1615040" y="48468"/>
                  </a:lnTo>
                  <a:lnTo>
                    <a:pt x="1612906" y="96724"/>
                  </a:lnTo>
                  <a:lnTo>
                    <a:pt x="1609374" y="144604"/>
                  </a:lnTo>
                  <a:lnTo>
                    <a:pt x="1604464" y="192089"/>
                  </a:lnTo>
                  <a:lnTo>
                    <a:pt x="1598196" y="239157"/>
                  </a:lnTo>
                  <a:lnTo>
                    <a:pt x="1590590" y="285789"/>
                  </a:lnTo>
                  <a:lnTo>
                    <a:pt x="1581667" y="331966"/>
                  </a:lnTo>
                  <a:lnTo>
                    <a:pt x="1571445" y="377665"/>
                  </a:lnTo>
                  <a:lnTo>
                    <a:pt x="1559946" y="422869"/>
                  </a:lnTo>
                  <a:lnTo>
                    <a:pt x="1547190" y="467557"/>
                  </a:lnTo>
                  <a:lnTo>
                    <a:pt x="1533195" y="511708"/>
                  </a:lnTo>
                  <a:lnTo>
                    <a:pt x="1517983" y="555303"/>
                  </a:lnTo>
                  <a:lnTo>
                    <a:pt x="1501574" y="598322"/>
                  </a:lnTo>
                  <a:lnTo>
                    <a:pt x="1483986" y="640744"/>
                  </a:lnTo>
                  <a:lnTo>
                    <a:pt x="1465242" y="682549"/>
                  </a:lnTo>
                  <a:lnTo>
                    <a:pt x="1445360" y="723719"/>
                  </a:lnTo>
                  <a:lnTo>
                    <a:pt x="1424360" y="764231"/>
                  </a:lnTo>
                  <a:lnTo>
                    <a:pt x="1402263" y="804068"/>
                  </a:lnTo>
                  <a:lnTo>
                    <a:pt x="1379089" y="843207"/>
                  </a:lnTo>
                  <a:lnTo>
                    <a:pt x="1354857" y="881630"/>
                  </a:lnTo>
                  <a:lnTo>
                    <a:pt x="1329589" y="919316"/>
                  </a:lnTo>
                  <a:lnTo>
                    <a:pt x="1303303" y="956246"/>
                  </a:lnTo>
                  <a:lnTo>
                    <a:pt x="1276019" y="992399"/>
                  </a:lnTo>
                  <a:lnTo>
                    <a:pt x="1247759" y="1027755"/>
                  </a:lnTo>
                  <a:lnTo>
                    <a:pt x="1218542" y="1062294"/>
                  </a:lnTo>
                  <a:lnTo>
                    <a:pt x="1188387" y="1095996"/>
                  </a:lnTo>
                  <a:lnTo>
                    <a:pt x="1157315" y="1128842"/>
                  </a:lnTo>
                  <a:lnTo>
                    <a:pt x="1125347" y="1160810"/>
                  </a:lnTo>
                  <a:lnTo>
                    <a:pt x="1092501" y="1191882"/>
                  </a:lnTo>
                  <a:lnTo>
                    <a:pt x="1058799" y="1222036"/>
                  </a:lnTo>
                  <a:lnTo>
                    <a:pt x="1024260" y="1251253"/>
                  </a:lnTo>
                  <a:lnTo>
                    <a:pt x="988903" y="1279514"/>
                  </a:lnTo>
                  <a:lnTo>
                    <a:pt x="952751" y="1306797"/>
                  </a:lnTo>
                  <a:lnTo>
                    <a:pt x="915821" y="1333082"/>
                  </a:lnTo>
                  <a:lnTo>
                    <a:pt x="878134" y="1358351"/>
                  </a:lnTo>
                  <a:lnTo>
                    <a:pt x="839711" y="1382582"/>
                  </a:lnTo>
                  <a:lnTo>
                    <a:pt x="800572" y="1405757"/>
                  </a:lnTo>
                  <a:lnTo>
                    <a:pt x="760735" y="1427853"/>
                  </a:lnTo>
                  <a:lnTo>
                    <a:pt x="720223" y="1448853"/>
                  </a:lnTo>
                  <a:lnTo>
                    <a:pt x="679053" y="1468735"/>
                  </a:lnTo>
                  <a:lnTo>
                    <a:pt x="637247" y="1487479"/>
                  </a:lnTo>
                  <a:lnTo>
                    <a:pt x="594825" y="1505066"/>
                  </a:lnTo>
                  <a:lnTo>
                    <a:pt x="551806" y="1521475"/>
                  </a:lnTo>
                  <a:lnTo>
                    <a:pt x="508211" y="1536687"/>
                  </a:lnTo>
                  <a:lnTo>
                    <a:pt x="464060" y="1550681"/>
                  </a:lnTo>
                  <a:lnTo>
                    <a:pt x="419372" y="1563438"/>
                  </a:lnTo>
                  <a:lnTo>
                    <a:pt x="374168" y="1574936"/>
                  </a:lnTo>
                  <a:lnTo>
                    <a:pt x="328468" y="1585157"/>
                  </a:lnTo>
                  <a:lnTo>
                    <a:pt x="282292" y="1594081"/>
                  </a:lnTo>
                  <a:lnTo>
                    <a:pt x="235660" y="1601686"/>
                  </a:lnTo>
                  <a:lnTo>
                    <a:pt x="188591" y="1607954"/>
                  </a:lnTo>
                  <a:lnTo>
                    <a:pt x="141107" y="1612863"/>
                  </a:lnTo>
                  <a:lnTo>
                    <a:pt x="93226" y="1616395"/>
                  </a:lnTo>
                  <a:lnTo>
                    <a:pt x="44970" y="1618529"/>
                  </a:lnTo>
                  <a:lnTo>
                    <a:pt x="0" y="16191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753A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602788" y="5953042"/>
              <a:ext cx="1619885" cy="1619885"/>
            </a:xfrm>
            <a:custGeom>
              <a:avLst/>
              <a:gdLst/>
              <a:ahLst/>
              <a:cxnLst/>
              <a:rect l="l" t="t" r="r" b="b"/>
              <a:pathLst>
                <a:path w="1619885" h="1619884">
                  <a:moveTo>
                    <a:pt x="0" y="0"/>
                  </a:moveTo>
                  <a:lnTo>
                    <a:pt x="1619398" y="0"/>
                  </a:lnTo>
                  <a:lnTo>
                    <a:pt x="1618682" y="48612"/>
                  </a:lnTo>
                  <a:lnTo>
                    <a:pt x="1616548" y="96868"/>
                  </a:lnTo>
                  <a:lnTo>
                    <a:pt x="1613016" y="144748"/>
                  </a:lnTo>
                  <a:lnTo>
                    <a:pt x="1608106" y="192233"/>
                  </a:lnTo>
                  <a:lnTo>
                    <a:pt x="1601838" y="239301"/>
                  </a:lnTo>
                  <a:lnTo>
                    <a:pt x="1594233" y="285933"/>
                  </a:lnTo>
                  <a:lnTo>
                    <a:pt x="1585309" y="332110"/>
                  </a:lnTo>
                  <a:lnTo>
                    <a:pt x="1575088" y="377809"/>
                  </a:lnTo>
                  <a:lnTo>
                    <a:pt x="1563589" y="423013"/>
                  </a:lnTo>
                  <a:lnTo>
                    <a:pt x="1550832" y="467701"/>
                  </a:lnTo>
                  <a:lnTo>
                    <a:pt x="1536838" y="511852"/>
                  </a:lnTo>
                  <a:lnTo>
                    <a:pt x="1521626" y="555447"/>
                  </a:lnTo>
                  <a:lnTo>
                    <a:pt x="1505216" y="598466"/>
                  </a:lnTo>
                  <a:lnTo>
                    <a:pt x="1487629" y="640888"/>
                  </a:lnTo>
                  <a:lnTo>
                    <a:pt x="1468884" y="682693"/>
                  </a:lnTo>
                  <a:lnTo>
                    <a:pt x="1449002" y="723863"/>
                  </a:lnTo>
                  <a:lnTo>
                    <a:pt x="1428003" y="764375"/>
                  </a:lnTo>
                  <a:lnTo>
                    <a:pt x="1405906" y="804212"/>
                  </a:lnTo>
                  <a:lnTo>
                    <a:pt x="1382731" y="843351"/>
                  </a:lnTo>
                  <a:lnTo>
                    <a:pt x="1358500" y="881774"/>
                  </a:lnTo>
                  <a:lnTo>
                    <a:pt x="1333231" y="919460"/>
                  </a:lnTo>
                  <a:lnTo>
                    <a:pt x="1306945" y="956390"/>
                  </a:lnTo>
                  <a:lnTo>
                    <a:pt x="1279662" y="992543"/>
                  </a:lnTo>
                  <a:lnTo>
                    <a:pt x="1251401" y="1027899"/>
                  </a:lnTo>
                  <a:lnTo>
                    <a:pt x="1222184" y="1062438"/>
                  </a:lnTo>
                  <a:lnTo>
                    <a:pt x="1192029" y="1096140"/>
                  </a:lnTo>
                  <a:lnTo>
                    <a:pt x="1160958" y="1128986"/>
                  </a:lnTo>
                  <a:lnTo>
                    <a:pt x="1128989" y="1160954"/>
                  </a:lnTo>
                  <a:lnTo>
                    <a:pt x="1096144" y="1192026"/>
                  </a:lnTo>
                  <a:lnTo>
                    <a:pt x="1062441" y="1222180"/>
                  </a:lnTo>
                  <a:lnTo>
                    <a:pt x="1027902" y="1251397"/>
                  </a:lnTo>
                  <a:lnTo>
                    <a:pt x="992546" y="1279658"/>
                  </a:lnTo>
                  <a:lnTo>
                    <a:pt x="956393" y="1306941"/>
                  </a:lnTo>
                  <a:lnTo>
                    <a:pt x="919463" y="1333227"/>
                  </a:lnTo>
                  <a:lnTo>
                    <a:pt x="881777" y="1358495"/>
                  </a:lnTo>
                  <a:lnTo>
                    <a:pt x="843354" y="1382727"/>
                  </a:lnTo>
                  <a:lnTo>
                    <a:pt x="804214" y="1405901"/>
                  </a:lnTo>
                  <a:lnTo>
                    <a:pt x="764378" y="1427997"/>
                  </a:lnTo>
                  <a:lnTo>
                    <a:pt x="723865" y="1448997"/>
                  </a:lnTo>
                  <a:lnTo>
                    <a:pt x="682696" y="1468879"/>
                  </a:lnTo>
                  <a:lnTo>
                    <a:pt x="640890" y="1487623"/>
                  </a:lnTo>
                  <a:lnTo>
                    <a:pt x="598467" y="1505210"/>
                  </a:lnTo>
                  <a:lnTo>
                    <a:pt x="555449" y="1521619"/>
                  </a:lnTo>
                  <a:lnTo>
                    <a:pt x="511854" y="1536831"/>
                  </a:lnTo>
                  <a:lnTo>
                    <a:pt x="467702" y="1550825"/>
                  </a:lnTo>
                  <a:lnTo>
                    <a:pt x="423015" y="1563582"/>
                  </a:lnTo>
                  <a:lnTo>
                    <a:pt x="377811" y="1575081"/>
                  </a:lnTo>
                  <a:lnTo>
                    <a:pt x="332111" y="1585302"/>
                  </a:lnTo>
                  <a:lnTo>
                    <a:pt x="285934" y="1594225"/>
                  </a:lnTo>
                  <a:lnTo>
                    <a:pt x="239302" y="1601830"/>
                  </a:lnTo>
                  <a:lnTo>
                    <a:pt x="192233" y="1608098"/>
                  </a:lnTo>
                  <a:lnTo>
                    <a:pt x="144749" y="1613007"/>
                  </a:lnTo>
                  <a:lnTo>
                    <a:pt x="96868" y="1616539"/>
                  </a:lnTo>
                  <a:lnTo>
                    <a:pt x="48612" y="1618673"/>
                  </a:lnTo>
                  <a:lnTo>
                    <a:pt x="0" y="16193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2E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0" y="5953090"/>
              <a:ext cx="1616075" cy="1619250"/>
            </a:xfrm>
            <a:custGeom>
              <a:avLst/>
              <a:gdLst/>
              <a:ahLst/>
              <a:cxnLst/>
              <a:rect l="l" t="t" r="r" b="b"/>
              <a:pathLst>
                <a:path w="1616075" h="1619250">
                  <a:moveTo>
                    <a:pt x="0" y="1619196"/>
                  </a:moveTo>
                  <a:lnTo>
                    <a:pt x="0" y="0"/>
                  </a:lnTo>
                  <a:lnTo>
                    <a:pt x="44973" y="662"/>
                  </a:lnTo>
                  <a:lnTo>
                    <a:pt x="93230" y="2796"/>
                  </a:lnTo>
                  <a:lnTo>
                    <a:pt x="141110" y="6328"/>
                  </a:lnTo>
                  <a:lnTo>
                    <a:pt x="188594" y="11238"/>
                  </a:lnTo>
                  <a:lnTo>
                    <a:pt x="235663" y="17506"/>
                  </a:lnTo>
                  <a:lnTo>
                    <a:pt x="282295" y="25112"/>
                  </a:lnTo>
                  <a:lnTo>
                    <a:pt x="328471" y="34035"/>
                  </a:lnTo>
                  <a:lnTo>
                    <a:pt x="374171" y="44256"/>
                  </a:lnTo>
                  <a:lnTo>
                    <a:pt x="419375" y="55755"/>
                  </a:lnTo>
                  <a:lnTo>
                    <a:pt x="464062" y="68512"/>
                  </a:lnTo>
                  <a:lnTo>
                    <a:pt x="508214" y="82507"/>
                  </a:lnTo>
                  <a:lnTo>
                    <a:pt x="551809" y="97719"/>
                  </a:lnTo>
                  <a:lnTo>
                    <a:pt x="594827" y="114128"/>
                  </a:lnTo>
                  <a:lnTo>
                    <a:pt x="637249" y="131715"/>
                  </a:lnTo>
                  <a:lnTo>
                    <a:pt x="679055" y="150460"/>
                  </a:lnTo>
                  <a:lnTo>
                    <a:pt x="720224" y="170342"/>
                  </a:lnTo>
                  <a:lnTo>
                    <a:pt x="760737" y="191342"/>
                  </a:lnTo>
                  <a:lnTo>
                    <a:pt x="800573" y="213438"/>
                  </a:lnTo>
                  <a:lnTo>
                    <a:pt x="839713" y="236613"/>
                  </a:lnTo>
                  <a:lnTo>
                    <a:pt x="878136" y="260844"/>
                  </a:lnTo>
                  <a:lnTo>
                    <a:pt x="915822" y="286113"/>
                  </a:lnTo>
                  <a:lnTo>
                    <a:pt x="952752" y="312399"/>
                  </a:lnTo>
                  <a:lnTo>
                    <a:pt x="988904" y="339682"/>
                  </a:lnTo>
                  <a:lnTo>
                    <a:pt x="1024260" y="367943"/>
                  </a:lnTo>
                  <a:lnTo>
                    <a:pt x="1058800" y="397160"/>
                  </a:lnTo>
                  <a:lnTo>
                    <a:pt x="1092502" y="427315"/>
                  </a:lnTo>
                  <a:lnTo>
                    <a:pt x="1125347" y="458386"/>
                  </a:lnTo>
                  <a:lnTo>
                    <a:pt x="1157316" y="490355"/>
                  </a:lnTo>
                  <a:lnTo>
                    <a:pt x="1188387" y="523200"/>
                  </a:lnTo>
                  <a:lnTo>
                    <a:pt x="1218542" y="556903"/>
                  </a:lnTo>
                  <a:lnTo>
                    <a:pt x="1247759" y="591442"/>
                  </a:lnTo>
                  <a:lnTo>
                    <a:pt x="1276019" y="626798"/>
                  </a:lnTo>
                  <a:lnTo>
                    <a:pt x="1303302" y="662951"/>
                  </a:lnTo>
                  <a:lnTo>
                    <a:pt x="1329588" y="699881"/>
                  </a:lnTo>
                  <a:lnTo>
                    <a:pt x="1354857" y="737567"/>
                  </a:lnTo>
                  <a:lnTo>
                    <a:pt x="1379088" y="775990"/>
                  </a:lnTo>
                  <a:lnTo>
                    <a:pt x="1402262" y="815130"/>
                  </a:lnTo>
                  <a:lnTo>
                    <a:pt x="1424359" y="854966"/>
                  </a:lnTo>
                  <a:lnTo>
                    <a:pt x="1445358" y="895479"/>
                  </a:lnTo>
                  <a:lnTo>
                    <a:pt x="1465240" y="936649"/>
                  </a:lnTo>
                  <a:lnTo>
                    <a:pt x="1483985" y="978454"/>
                  </a:lnTo>
                  <a:lnTo>
                    <a:pt x="1501571" y="1020877"/>
                  </a:lnTo>
                  <a:lnTo>
                    <a:pt x="1517981" y="1063895"/>
                  </a:lnTo>
                  <a:lnTo>
                    <a:pt x="1533193" y="1107490"/>
                  </a:lnTo>
                  <a:lnTo>
                    <a:pt x="1547187" y="1151642"/>
                  </a:lnTo>
                  <a:lnTo>
                    <a:pt x="1559943" y="1196329"/>
                  </a:lnTo>
                  <a:lnTo>
                    <a:pt x="1571442" y="1241533"/>
                  </a:lnTo>
                  <a:lnTo>
                    <a:pt x="1581663" y="1287233"/>
                  </a:lnTo>
                  <a:lnTo>
                    <a:pt x="1590586" y="1333410"/>
                  </a:lnTo>
                  <a:lnTo>
                    <a:pt x="1598192" y="1380042"/>
                  </a:lnTo>
                  <a:lnTo>
                    <a:pt x="1604459" y="1427111"/>
                  </a:lnTo>
                  <a:lnTo>
                    <a:pt x="1609369" y="1474595"/>
                  </a:lnTo>
                  <a:lnTo>
                    <a:pt x="1612901" y="1522476"/>
                  </a:lnTo>
                  <a:lnTo>
                    <a:pt x="1615034" y="1570732"/>
                  </a:lnTo>
                  <a:lnTo>
                    <a:pt x="1615748" y="1619196"/>
                  </a:lnTo>
                  <a:lnTo>
                    <a:pt x="0" y="1619196"/>
                  </a:lnTo>
                  <a:close/>
                </a:path>
              </a:pathLst>
            </a:custGeom>
            <a:solidFill>
              <a:srgbClr val="FFB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1602788" y="4333622"/>
              <a:ext cx="1619885" cy="1619885"/>
            </a:xfrm>
            <a:custGeom>
              <a:avLst/>
              <a:gdLst/>
              <a:ahLst/>
              <a:cxnLst/>
              <a:rect l="l" t="t" r="r" b="b"/>
              <a:pathLst>
                <a:path w="1619885" h="1619885">
                  <a:moveTo>
                    <a:pt x="1619398" y="1619389"/>
                  </a:moveTo>
                  <a:lnTo>
                    <a:pt x="0" y="1619389"/>
                  </a:lnTo>
                  <a:lnTo>
                    <a:pt x="716" y="1570776"/>
                  </a:lnTo>
                  <a:lnTo>
                    <a:pt x="2850" y="1522520"/>
                  </a:lnTo>
                  <a:lnTo>
                    <a:pt x="6382" y="1474640"/>
                  </a:lnTo>
                  <a:lnTo>
                    <a:pt x="11292" y="1427155"/>
                  </a:lnTo>
                  <a:lnTo>
                    <a:pt x="17559" y="1380087"/>
                  </a:lnTo>
                  <a:lnTo>
                    <a:pt x="25165" y="1333455"/>
                  </a:lnTo>
                  <a:lnTo>
                    <a:pt x="34089" y="1287279"/>
                  </a:lnTo>
                  <a:lnTo>
                    <a:pt x="44310" y="1241579"/>
                  </a:lnTo>
                  <a:lnTo>
                    <a:pt x="55809" y="1196375"/>
                  </a:lnTo>
                  <a:lnTo>
                    <a:pt x="68566" y="1151687"/>
                  </a:lnTo>
                  <a:lnTo>
                    <a:pt x="82560" y="1107536"/>
                  </a:lnTo>
                  <a:lnTo>
                    <a:pt x="97772" y="1063941"/>
                  </a:lnTo>
                  <a:lnTo>
                    <a:pt x="114182" y="1020922"/>
                  </a:lnTo>
                  <a:lnTo>
                    <a:pt x="131769" y="978500"/>
                  </a:lnTo>
                  <a:lnTo>
                    <a:pt x="150513" y="936695"/>
                  </a:lnTo>
                  <a:lnTo>
                    <a:pt x="170396" y="895525"/>
                  </a:lnTo>
                  <a:lnTo>
                    <a:pt x="191395" y="855013"/>
                  </a:lnTo>
                  <a:lnTo>
                    <a:pt x="213492" y="815176"/>
                  </a:lnTo>
                  <a:lnTo>
                    <a:pt x="236666" y="776037"/>
                  </a:lnTo>
                  <a:lnTo>
                    <a:pt x="260898" y="737614"/>
                  </a:lnTo>
                  <a:lnTo>
                    <a:pt x="286167" y="699928"/>
                  </a:lnTo>
                  <a:lnTo>
                    <a:pt x="312453" y="662998"/>
                  </a:lnTo>
                  <a:lnTo>
                    <a:pt x="339736" y="626845"/>
                  </a:lnTo>
                  <a:lnTo>
                    <a:pt x="367996" y="591489"/>
                  </a:lnTo>
                  <a:lnTo>
                    <a:pt x="397214" y="556950"/>
                  </a:lnTo>
                  <a:lnTo>
                    <a:pt x="427368" y="523248"/>
                  </a:lnTo>
                  <a:lnTo>
                    <a:pt x="458440" y="490402"/>
                  </a:lnTo>
                  <a:lnTo>
                    <a:pt x="490408" y="458434"/>
                  </a:lnTo>
                  <a:lnTo>
                    <a:pt x="523254" y="427362"/>
                  </a:lnTo>
                  <a:lnTo>
                    <a:pt x="556956" y="397208"/>
                  </a:lnTo>
                  <a:lnTo>
                    <a:pt x="591496" y="367991"/>
                  </a:lnTo>
                  <a:lnTo>
                    <a:pt x="626852" y="339730"/>
                  </a:lnTo>
                  <a:lnTo>
                    <a:pt x="663005" y="312447"/>
                  </a:lnTo>
                  <a:lnTo>
                    <a:pt x="699934" y="286161"/>
                  </a:lnTo>
                  <a:lnTo>
                    <a:pt x="737621" y="260893"/>
                  </a:lnTo>
                  <a:lnTo>
                    <a:pt x="776044" y="236661"/>
                  </a:lnTo>
                  <a:lnTo>
                    <a:pt x="815184" y="213487"/>
                  </a:lnTo>
                  <a:lnTo>
                    <a:pt x="855020" y="191391"/>
                  </a:lnTo>
                  <a:lnTo>
                    <a:pt x="895533" y="170391"/>
                  </a:lnTo>
                  <a:lnTo>
                    <a:pt x="936702" y="150509"/>
                  </a:lnTo>
                  <a:lnTo>
                    <a:pt x="978508" y="131765"/>
                  </a:lnTo>
                  <a:lnTo>
                    <a:pt x="1020930" y="114178"/>
                  </a:lnTo>
                  <a:lnTo>
                    <a:pt x="1063949" y="97769"/>
                  </a:lnTo>
                  <a:lnTo>
                    <a:pt x="1107544" y="82557"/>
                  </a:lnTo>
                  <a:lnTo>
                    <a:pt x="1151695" y="68563"/>
                  </a:lnTo>
                  <a:lnTo>
                    <a:pt x="1196383" y="55806"/>
                  </a:lnTo>
                  <a:lnTo>
                    <a:pt x="1241587" y="44308"/>
                  </a:lnTo>
                  <a:lnTo>
                    <a:pt x="1287287" y="34086"/>
                  </a:lnTo>
                  <a:lnTo>
                    <a:pt x="1333463" y="25163"/>
                  </a:lnTo>
                  <a:lnTo>
                    <a:pt x="1380096" y="17558"/>
                  </a:lnTo>
                  <a:lnTo>
                    <a:pt x="1427164" y="11290"/>
                  </a:lnTo>
                  <a:lnTo>
                    <a:pt x="1474649" y="6381"/>
                  </a:lnTo>
                  <a:lnTo>
                    <a:pt x="1522529" y="2849"/>
                  </a:lnTo>
                  <a:lnTo>
                    <a:pt x="1570786" y="715"/>
                  </a:lnTo>
                  <a:lnTo>
                    <a:pt x="1619398" y="0"/>
                  </a:lnTo>
                  <a:lnTo>
                    <a:pt x="1619398" y="1619389"/>
                  </a:lnTo>
                  <a:close/>
                </a:path>
              </a:pathLst>
            </a:custGeom>
            <a:solidFill>
              <a:srgbClr val="2E834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1602937" y="9191880"/>
              <a:ext cx="1532890" cy="1095375"/>
            </a:xfrm>
            <a:custGeom>
              <a:avLst/>
              <a:gdLst/>
              <a:ahLst/>
              <a:cxnLst/>
              <a:rect l="l" t="t" r="r" b="b"/>
              <a:pathLst>
                <a:path w="1532889" h="1095375">
                  <a:moveTo>
                    <a:pt x="0" y="1095119"/>
                  </a:moveTo>
                  <a:lnTo>
                    <a:pt x="0" y="0"/>
                  </a:lnTo>
                  <a:lnTo>
                    <a:pt x="48468" y="713"/>
                  </a:lnTo>
                  <a:lnTo>
                    <a:pt x="96724" y="2847"/>
                  </a:lnTo>
                  <a:lnTo>
                    <a:pt x="144604" y="6379"/>
                  </a:lnTo>
                  <a:lnTo>
                    <a:pt x="192089" y="11289"/>
                  </a:lnTo>
                  <a:lnTo>
                    <a:pt x="239157" y="17557"/>
                  </a:lnTo>
                  <a:lnTo>
                    <a:pt x="285789" y="25163"/>
                  </a:lnTo>
                  <a:lnTo>
                    <a:pt x="331966" y="34087"/>
                  </a:lnTo>
                  <a:lnTo>
                    <a:pt x="377665" y="44308"/>
                  </a:lnTo>
                  <a:lnTo>
                    <a:pt x="422869" y="55807"/>
                  </a:lnTo>
                  <a:lnTo>
                    <a:pt x="467557" y="68564"/>
                  </a:lnTo>
                  <a:lnTo>
                    <a:pt x="511708" y="82558"/>
                  </a:lnTo>
                  <a:lnTo>
                    <a:pt x="555303" y="97770"/>
                  </a:lnTo>
                  <a:lnTo>
                    <a:pt x="598322" y="114180"/>
                  </a:lnTo>
                  <a:lnTo>
                    <a:pt x="640744" y="131767"/>
                  </a:lnTo>
                  <a:lnTo>
                    <a:pt x="682549" y="150511"/>
                  </a:lnTo>
                  <a:lnTo>
                    <a:pt x="723719" y="170393"/>
                  </a:lnTo>
                  <a:lnTo>
                    <a:pt x="764231" y="191393"/>
                  </a:lnTo>
                  <a:lnTo>
                    <a:pt x="804068" y="213490"/>
                  </a:lnTo>
                  <a:lnTo>
                    <a:pt x="843207" y="236664"/>
                  </a:lnTo>
                  <a:lnTo>
                    <a:pt x="881630" y="260896"/>
                  </a:lnTo>
                  <a:lnTo>
                    <a:pt x="919316" y="286164"/>
                  </a:lnTo>
                  <a:lnTo>
                    <a:pt x="956246" y="312451"/>
                  </a:lnTo>
                  <a:lnTo>
                    <a:pt x="992399" y="339734"/>
                  </a:lnTo>
                  <a:lnTo>
                    <a:pt x="1027755" y="367994"/>
                  </a:lnTo>
                  <a:lnTo>
                    <a:pt x="1062294" y="397212"/>
                  </a:lnTo>
                  <a:lnTo>
                    <a:pt x="1095996" y="427366"/>
                  </a:lnTo>
                  <a:lnTo>
                    <a:pt x="1128842" y="458438"/>
                  </a:lnTo>
                  <a:lnTo>
                    <a:pt x="1160810" y="490406"/>
                  </a:lnTo>
                  <a:lnTo>
                    <a:pt x="1191882" y="523252"/>
                  </a:lnTo>
                  <a:lnTo>
                    <a:pt x="1222036" y="556954"/>
                  </a:lnTo>
                  <a:lnTo>
                    <a:pt x="1251253" y="591494"/>
                  </a:lnTo>
                  <a:lnTo>
                    <a:pt x="1279514" y="626850"/>
                  </a:lnTo>
                  <a:lnTo>
                    <a:pt x="1306797" y="663003"/>
                  </a:lnTo>
                  <a:lnTo>
                    <a:pt x="1333082" y="699932"/>
                  </a:lnTo>
                  <a:lnTo>
                    <a:pt x="1358351" y="737619"/>
                  </a:lnTo>
                  <a:lnTo>
                    <a:pt x="1382583" y="776042"/>
                  </a:lnTo>
                  <a:lnTo>
                    <a:pt x="1405757" y="815181"/>
                  </a:lnTo>
                  <a:lnTo>
                    <a:pt x="1427853" y="855018"/>
                  </a:lnTo>
                  <a:lnTo>
                    <a:pt x="1448853" y="895531"/>
                  </a:lnTo>
                  <a:lnTo>
                    <a:pt x="1468735" y="936700"/>
                  </a:lnTo>
                  <a:lnTo>
                    <a:pt x="1487479" y="978506"/>
                  </a:lnTo>
                  <a:lnTo>
                    <a:pt x="1505066" y="1020928"/>
                  </a:lnTo>
                  <a:lnTo>
                    <a:pt x="1521475" y="1063947"/>
                  </a:lnTo>
                  <a:lnTo>
                    <a:pt x="1532352" y="1095119"/>
                  </a:lnTo>
                  <a:lnTo>
                    <a:pt x="0" y="1095119"/>
                  </a:lnTo>
                  <a:close/>
                </a:path>
              </a:pathLst>
            </a:custGeom>
            <a:solidFill>
              <a:srgbClr val="FF2E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0" y="1978944"/>
              <a:ext cx="3810" cy="8308340"/>
            </a:xfrm>
            <a:custGeom>
              <a:avLst/>
              <a:gdLst/>
              <a:ahLst/>
              <a:cxnLst/>
              <a:rect l="l" t="t" r="r" b="b"/>
              <a:pathLst>
                <a:path w="3810" h="8308340">
                  <a:moveTo>
                    <a:pt x="3579" y="0"/>
                  </a:moveTo>
                  <a:lnTo>
                    <a:pt x="3579" y="8308054"/>
                  </a:lnTo>
                  <a:lnTo>
                    <a:pt x="0" y="8308054"/>
                  </a:lnTo>
                  <a:lnTo>
                    <a:pt x="0" y="0"/>
                  </a:lnTo>
                  <a:lnTo>
                    <a:pt x="3579" y="0"/>
                  </a:lnTo>
                  <a:close/>
                </a:path>
              </a:pathLst>
            </a:custGeom>
            <a:solidFill>
              <a:srgbClr val="F0C7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0" y="0"/>
              <a:ext cx="21590" cy="10287000"/>
            </a:xfrm>
            <a:custGeom>
              <a:avLst/>
              <a:gdLst/>
              <a:ahLst/>
              <a:cxnLst/>
              <a:rect l="l" t="t" r="r" b="b"/>
              <a:pathLst>
                <a:path w="21590" h="10287000">
                  <a:moveTo>
                    <a:pt x="21108" y="0"/>
                  </a:moveTo>
                  <a:lnTo>
                    <a:pt x="21108" y="10286999"/>
                  </a:lnTo>
                  <a:lnTo>
                    <a:pt x="0" y="10286999"/>
                  </a:lnTo>
                  <a:lnTo>
                    <a:pt x="0" y="0"/>
                  </a:lnTo>
                  <a:lnTo>
                    <a:pt x="21108" y="0"/>
                  </a:lnTo>
                  <a:close/>
                </a:path>
              </a:pathLst>
            </a:custGeom>
            <a:solidFill>
              <a:srgbClr val="FBFDF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0" y="7572950"/>
              <a:ext cx="17145" cy="232410"/>
            </a:xfrm>
            <a:custGeom>
              <a:avLst/>
              <a:gdLst/>
              <a:ahLst/>
              <a:cxnLst/>
              <a:rect l="l" t="t" r="r" b="b"/>
              <a:pathLst>
                <a:path w="17145" h="232409">
                  <a:moveTo>
                    <a:pt x="0" y="0"/>
                  </a:moveTo>
                  <a:lnTo>
                    <a:pt x="16607" y="0"/>
                  </a:lnTo>
                  <a:lnTo>
                    <a:pt x="15893" y="48467"/>
                  </a:lnTo>
                  <a:lnTo>
                    <a:pt x="13759" y="96724"/>
                  </a:lnTo>
                  <a:lnTo>
                    <a:pt x="10227" y="144604"/>
                  </a:lnTo>
                  <a:lnTo>
                    <a:pt x="5317" y="192088"/>
                  </a:lnTo>
                  <a:lnTo>
                    <a:pt x="0" y="232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2E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0" y="7340635"/>
              <a:ext cx="17145" cy="232410"/>
            </a:xfrm>
            <a:custGeom>
              <a:avLst/>
              <a:gdLst/>
              <a:ahLst/>
              <a:cxnLst/>
              <a:rect l="l" t="t" r="r" b="b"/>
              <a:pathLst>
                <a:path w="17145" h="232409">
                  <a:moveTo>
                    <a:pt x="0" y="231995"/>
                  </a:moveTo>
                  <a:lnTo>
                    <a:pt x="0" y="0"/>
                  </a:lnTo>
                  <a:lnTo>
                    <a:pt x="5314" y="39910"/>
                  </a:lnTo>
                  <a:lnTo>
                    <a:pt x="10224" y="87395"/>
                  </a:lnTo>
                  <a:lnTo>
                    <a:pt x="13755" y="135275"/>
                  </a:lnTo>
                  <a:lnTo>
                    <a:pt x="15889" y="183532"/>
                  </a:lnTo>
                  <a:lnTo>
                    <a:pt x="16603" y="231996"/>
                  </a:lnTo>
                  <a:lnTo>
                    <a:pt x="0" y="231995"/>
                  </a:lnTo>
                  <a:close/>
                </a:path>
              </a:pathLst>
            </a:custGeom>
            <a:solidFill>
              <a:srgbClr val="2E834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0" y="1095270"/>
              <a:ext cx="17145" cy="232410"/>
            </a:xfrm>
            <a:custGeom>
              <a:avLst/>
              <a:gdLst/>
              <a:ahLst/>
              <a:cxnLst/>
              <a:rect l="l" t="t" r="r" b="b"/>
              <a:pathLst>
                <a:path w="17145" h="232409">
                  <a:moveTo>
                    <a:pt x="0" y="0"/>
                  </a:moveTo>
                  <a:lnTo>
                    <a:pt x="16607" y="0"/>
                  </a:lnTo>
                  <a:lnTo>
                    <a:pt x="15893" y="48468"/>
                  </a:lnTo>
                  <a:lnTo>
                    <a:pt x="13759" y="96724"/>
                  </a:lnTo>
                  <a:lnTo>
                    <a:pt x="10227" y="144605"/>
                  </a:lnTo>
                  <a:lnTo>
                    <a:pt x="5317" y="192089"/>
                  </a:lnTo>
                  <a:lnTo>
                    <a:pt x="0" y="2320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753A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0" y="0"/>
              <a:ext cx="16510" cy="1095375"/>
            </a:xfrm>
            <a:custGeom>
              <a:avLst/>
              <a:gdLst/>
              <a:ahLst/>
              <a:cxnLst/>
              <a:rect l="l" t="t" r="r" b="b"/>
              <a:pathLst>
                <a:path w="16510" h="1095375">
                  <a:moveTo>
                    <a:pt x="16461" y="1094951"/>
                  </a:moveTo>
                  <a:lnTo>
                    <a:pt x="0" y="1094951"/>
                  </a:lnTo>
                  <a:lnTo>
                    <a:pt x="0" y="0"/>
                  </a:lnTo>
                  <a:lnTo>
                    <a:pt x="16461" y="0"/>
                  </a:lnTo>
                  <a:lnTo>
                    <a:pt x="16461" y="1094951"/>
                  </a:lnTo>
                  <a:close/>
                </a:path>
              </a:pathLst>
            </a:custGeom>
            <a:solidFill>
              <a:srgbClr val="FFB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0" y="4333967"/>
              <a:ext cx="3810" cy="1619250"/>
            </a:xfrm>
            <a:custGeom>
              <a:avLst/>
              <a:gdLst/>
              <a:ahLst/>
              <a:cxnLst/>
              <a:rect l="l" t="t" r="r" b="b"/>
              <a:pathLst>
                <a:path w="3810" h="1619250">
                  <a:moveTo>
                    <a:pt x="3473" y="1619242"/>
                  </a:moveTo>
                  <a:lnTo>
                    <a:pt x="0" y="1619242"/>
                  </a:lnTo>
                  <a:lnTo>
                    <a:pt x="0" y="51"/>
                  </a:lnTo>
                  <a:lnTo>
                    <a:pt x="3473" y="0"/>
                  </a:lnTo>
                  <a:lnTo>
                    <a:pt x="3473" y="1619242"/>
                  </a:lnTo>
                  <a:close/>
                </a:path>
              </a:pathLst>
            </a:custGeom>
            <a:solidFill>
              <a:srgbClr val="FF2E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0" y="2714690"/>
              <a:ext cx="3810" cy="1619250"/>
            </a:xfrm>
            <a:custGeom>
              <a:avLst/>
              <a:gdLst/>
              <a:ahLst/>
              <a:cxnLst/>
              <a:rect l="l" t="t" r="r" b="b"/>
              <a:pathLst>
                <a:path w="3810" h="1619250">
                  <a:moveTo>
                    <a:pt x="3473" y="0"/>
                  </a:moveTo>
                  <a:lnTo>
                    <a:pt x="3473" y="1619247"/>
                  </a:lnTo>
                  <a:lnTo>
                    <a:pt x="0" y="1619196"/>
                  </a:lnTo>
                  <a:lnTo>
                    <a:pt x="0" y="0"/>
                  </a:lnTo>
                  <a:lnTo>
                    <a:pt x="3473" y="0"/>
                  </a:lnTo>
                  <a:close/>
                </a:path>
              </a:pathLst>
            </a:custGeom>
            <a:solidFill>
              <a:srgbClr val="FFB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34307" y="0"/>
              <a:ext cx="1694180" cy="1095375"/>
            </a:xfrm>
            <a:custGeom>
              <a:avLst/>
              <a:gdLst/>
              <a:ahLst/>
              <a:cxnLst/>
              <a:rect l="l" t="t" r="r" b="b"/>
              <a:pathLst>
                <a:path w="1694180" h="1095375">
                  <a:moveTo>
                    <a:pt x="0" y="0"/>
                  </a:moveTo>
                  <a:lnTo>
                    <a:pt x="1693797" y="0"/>
                  </a:lnTo>
                  <a:lnTo>
                    <a:pt x="1693192" y="1383"/>
                  </a:lnTo>
                  <a:lnTo>
                    <a:pt x="1674096" y="42280"/>
                  </a:lnTo>
                  <a:lnTo>
                    <a:pt x="1654045" y="82629"/>
                  </a:lnTo>
                  <a:lnTo>
                    <a:pt x="1633052" y="122417"/>
                  </a:lnTo>
                  <a:lnTo>
                    <a:pt x="1611132" y="161628"/>
                  </a:lnTo>
                  <a:lnTo>
                    <a:pt x="1588300" y="200248"/>
                  </a:lnTo>
                  <a:lnTo>
                    <a:pt x="1564570" y="238262"/>
                  </a:lnTo>
                  <a:lnTo>
                    <a:pt x="1539957" y="275655"/>
                  </a:lnTo>
                  <a:lnTo>
                    <a:pt x="1514475" y="312413"/>
                  </a:lnTo>
                  <a:lnTo>
                    <a:pt x="1488140" y="348522"/>
                  </a:lnTo>
                  <a:lnTo>
                    <a:pt x="1460965" y="383967"/>
                  </a:lnTo>
                  <a:lnTo>
                    <a:pt x="1432965" y="418733"/>
                  </a:lnTo>
                  <a:lnTo>
                    <a:pt x="1404155" y="452805"/>
                  </a:lnTo>
                  <a:lnTo>
                    <a:pt x="1374549" y="486170"/>
                  </a:lnTo>
                  <a:lnTo>
                    <a:pt x="1344163" y="518811"/>
                  </a:lnTo>
                  <a:lnTo>
                    <a:pt x="1313010" y="550716"/>
                  </a:lnTo>
                  <a:lnTo>
                    <a:pt x="1281105" y="581869"/>
                  </a:lnTo>
                  <a:lnTo>
                    <a:pt x="1248463" y="612255"/>
                  </a:lnTo>
                  <a:lnTo>
                    <a:pt x="1215099" y="641861"/>
                  </a:lnTo>
                  <a:lnTo>
                    <a:pt x="1181026" y="670670"/>
                  </a:lnTo>
                  <a:lnTo>
                    <a:pt x="1146260" y="698670"/>
                  </a:lnTo>
                  <a:lnTo>
                    <a:pt x="1110816" y="725845"/>
                  </a:lnTo>
                  <a:lnTo>
                    <a:pt x="1074707" y="752180"/>
                  </a:lnTo>
                  <a:lnTo>
                    <a:pt x="1037948" y="777662"/>
                  </a:lnTo>
                  <a:lnTo>
                    <a:pt x="1000555" y="802275"/>
                  </a:lnTo>
                  <a:lnTo>
                    <a:pt x="962541" y="826005"/>
                  </a:lnTo>
                  <a:lnTo>
                    <a:pt x="923921" y="848837"/>
                  </a:lnTo>
                  <a:lnTo>
                    <a:pt x="884710" y="870756"/>
                  </a:lnTo>
                  <a:lnTo>
                    <a:pt x="844922" y="891749"/>
                  </a:lnTo>
                  <a:lnTo>
                    <a:pt x="804572" y="911800"/>
                  </a:lnTo>
                  <a:lnTo>
                    <a:pt x="763675" y="930895"/>
                  </a:lnTo>
                  <a:lnTo>
                    <a:pt x="722245" y="949019"/>
                  </a:lnTo>
                  <a:lnTo>
                    <a:pt x="680297" y="966158"/>
                  </a:lnTo>
                  <a:lnTo>
                    <a:pt x="637845" y="982297"/>
                  </a:lnTo>
                  <a:lnTo>
                    <a:pt x="594904" y="997421"/>
                  </a:lnTo>
                  <a:lnTo>
                    <a:pt x="551488" y="1011517"/>
                  </a:lnTo>
                  <a:lnTo>
                    <a:pt x="507613" y="1024568"/>
                  </a:lnTo>
                  <a:lnTo>
                    <a:pt x="463293" y="1036561"/>
                  </a:lnTo>
                  <a:lnTo>
                    <a:pt x="418541" y="1047482"/>
                  </a:lnTo>
                  <a:lnTo>
                    <a:pt x="373374" y="1057314"/>
                  </a:lnTo>
                  <a:lnTo>
                    <a:pt x="327805" y="1066045"/>
                  </a:lnTo>
                  <a:lnTo>
                    <a:pt x="281850" y="1073659"/>
                  </a:lnTo>
                  <a:lnTo>
                    <a:pt x="235522" y="1080141"/>
                  </a:lnTo>
                  <a:lnTo>
                    <a:pt x="188836" y="1085478"/>
                  </a:lnTo>
                  <a:lnTo>
                    <a:pt x="141808" y="1089654"/>
                  </a:lnTo>
                  <a:lnTo>
                    <a:pt x="94450" y="1092655"/>
                  </a:lnTo>
                  <a:lnTo>
                    <a:pt x="46779" y="1094466"/>
                  </a:lnTo>
                  <a:lnTo>
                    <a:pt x="0" y="10950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753A6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27" name="object 2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34930" y="7855982"/>
            <a:ext cx="5584130" cy="1619249"/>
          </a:xfrm>
          <a:prstGeom prst="rect">
            <a:avLst/>
          </a:prstGeom>
        </p:spPr>
      </p:pic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xfrm>
            <a:off x="14040403" y="4558849"/>
            <a:ext cx="3716654" cy="10820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6900" spc="260">
                <a:solidFill>
                  <a:srgbClr val="0753A6"/>
                </a:solidFill>
              </a:rPr>
              <a:t>CURSO</a:t>
            </a:r>
            <a:r>
              <a:rPr dirty="0" sz="6900" spc="-1320">
                <a:solidFill>
                  <a:srgbClr val="0753A6"/>
                </a:solidFill>
              </a:rPr>
              <a:t> </a:t>
            </a:r>
            <a:r>
              <a:rPr dirty="0" sz="6900" spc="280" b="1">
                <a:solidFill>
                  <a:srgbClr val="0753A6"/>
                </a:solidFill>
                <a:latin typeface="Tahoma"/>
                <a:cs typeface="Tahoma"/>
              </a:rPr>
              <a:t>X</a:t>
            </a:r>
            <a:endParaRPr sz="6900">
              <a:latin typeface="Tahoma"/>
              <a:cs typeface="Tahoma"/>
            </a:endParaRPr>
          </a:p>
        </p:txBody>
      </p:sp>
      <p:pic>
        <p:nvPicPr>
          <p:cNvPr id="29" name="object 29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37863" y="7855982"/>
            <a:ext cx="3209924" cy="12763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100"/>
              <a:t>FREQUÊNCIA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3819304" y="914482"/>
            <a:ext cx="1600200" cy="38100"/>
          </a:xfrm>
          <a:custGeom>
            <a:avLst/>
            <a:gdLst/>
            <a:ahLst/>
            <a:cxnLst/>
            <a:rect l="l" t="t" r="r" b="b"/>
            <a:pathLst>
              <a:path w="1600200" h="38100">
                <a:moveTo>
                  <a:pt x="0" y="38099"/>
                </a:moveTo>
                <a:lnTo>
                  <a:pt x="0" y="0"/>
                </a:lnTo>
                <a:lnTo>
                  <a:pt x="1600199" y="0"/>
                </a:lnTo>
                <a:lnTo>
                  <a:pt x="1600199" y="38099"/>
                </a:lnTo>
                <a:lnTo>
                  <a:pt x="0" y="380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050818" cy="2297140"/>
          </a:xfrm>
          <a:prstGeom prst="rect">
            <a:avLst/>
          </a:prstGeom>
        </p:spPr>
      </p:pic>
      <p:sp>
        <p:nvSpPr>
          <p:cNvPr id="5" name="object 5" descr=""/>
          <p:cNvSpPr/>
          <p:nvPr/>
        </p:nvSpPr>
        <p:spPr>
          <a:xfrm>
            <a:off x="10078090" y="3257887"/>
            <a:ext cx="1318895" cy="1318895"/>
          </a:xfrm>
          <a:custGeom>
            <a:avLst/>
            <a:gdLst/>
            <a:ahLst/>
            <a:cxnLst/>
            <a:rect l="l" t="t" r="r" b="b"/>
            <a:pathLst>
              <a:path w="1318895" h="1318895">
                <a:moveTo>
                  <a:pt x="1246271" y="1318314"/>
                </a:moveTo>
                <a:lnTo>
                  <a:pt x="1205883" y="1291775"/>
                </a:lnTo>
                <a:lnTo>
                  <a:pt x="1195568" y="1257726"/>
                </a:lnTo>
                <a:lnTo>
                  <a:pt x="1195568" y="184214"/>
                </a:lnTo>
                <a:lnTo>
                  <a:pt x="1190743" y="160312"/>
                </a:lnTo>
                <a:lnTo>
                  <a:pt x="1177583" y="140794"/>
                </a:lnTo>
                <a:lnTo>
                  <a:pt x="1158065" y="127634"/>
                </a:lnTo>
                <a:lnTo>
                  <a:pt x="1134163" y="122809"/>
                </a:lnTo>
                <a:lnTo>
                  <a:pt x="60651" y="122809"/>
                </a:lnTo>
                <a:lnTo>
                  <a:pt x="48644" y="121608"/>
                </a:lnTo>
                <a:lnTo>
                  <a:pt x="37187" y="118105"/>
                </a:lnTo>
                <a:lnTo>
                  <a:pt x="26618" y="112447"/>
                </a:lnTo>
                <a:lnTo>
                  <a:pt x="17273" y="104782"/>
                </a:lnTo>
                <a:lnTo>
                  <a:pt x="0" y="72106"/>
                </a:lnTo>
                <a:lnTo>
                  <a:pt x="3894" y="37899"/>
                </a:lnTo>
                <a:lnTo>
                  <a:pt x="25322" y="10937"/>
                </a:lnTo>
                <a:lnTo>
                  <a:pt x="60651" y="0"/>
                </a:lnTo>
                <a:lnTo>
                  <a:pt x="1256973" y="0"/>
                </a:lnTo>
                <a:lnTo>
                  <a:pt x="1280875" y="4825"/>
                </a:lnTo>
                <a:lnTo>
                  <a:pt x="1300393" y="17984"/>
                </a:lnTo>
                <a:lnTo>
                  <a:pt x="1313552" y="37503"/>
                </a:lnTo>
                <a:lnTo>
                  <a:pt x="1318378" y="61404"/>
                </a:lnTo>
                <a:lnTo>
                  <a:pt x="1318378" y="1257726"/>
                </a:lnTo>
                <a:lnTo>
                  <a:pt x="1307440" y="1292992"/>
                </a:lnTo>
                <a:lnTo>
                  <a:pt x="1280479" y="1314399"/>
                </a:lnTo>
                <a:lnTo>
                  <a:pt x="1246271" y="1318314"/>
                </a:lnTo>
                <a:close/>
              </a:path>
            </a:pathLst>
          </a:custGeom>
          <a:solidFill>
            <a:srgbClr val="0753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6892627" y="3257887"/>
            <a:ext cx="1318895" cy="1318895"/>
          </a:xfrm>
          <a:custGeom>
            <a:avLst/>
            <a:gdLst/>
            <a:ahLst/>
            <a:cxnLst/>
            <a:rect l="l" t="t" r="r" b="b"/>
            <a:pathLst>
              <a:path w="1318895" h="1318895">
                <a:moveTo>
                  <a:pt x="72106" y="1318378"/>
                </a:moveTo>
                <a:lnTo>
                  <a:pt x="37899" y="1314484"/>
                </a:lnTo>
                <a:lnTo>
                  <a:pt x="10937" y="1293055"/>
                </a:lnTo>
                <a:lnTo>
                  <a:pt x="0" y="1257726"/>
                </a:lnTo>
                <a:lnTo>
                  <a:pt x="0" y="61404"/>
                </a:lnTo>
                <a:lnTo>
                  <a:pt x="4825" y="37503"/>
                </a:lnTo>
                <a:lnTo>
                  <a:pt x="17984" y="17984"/>
                </a:lnTo>
                <a:lnTo>
                  <a:pt x="37503" y="4825"/>
                </a:lnTo>
                <a:lnTo>
                  <a:pt x="61404" y="0"/>
                </a:lnTo>
                <a:lnTo>
                  <a:pt x="1257726" y="0"/>
                </a:lnTo>
                <a:lnTo>
                  <a:pt x="1292992" y="10937"/>
                </a:lnTo>
                <a:lnTo>
                  <a:pt x="1314399" y="37899"/>
                </a:lnTo>
                <a:lnTo>
                  <a:pt x="1318314" y="72106"/>
                </a:lnTo>
                <a:lnTo>
                  <a:pt x="1301104" y="104782"/>
                </a:lnTo>
                <a:lnTo>
                  <a:pt x="1257726" y="122809"/>
                </a:lnTo>
                <a:lnTo>
                  <a:pt x="184214" y="122809"/>
                </a:lnTo>
                <a:lnTo>
                  <a:pt x="160312" y="127635"/>
                </a:lnTo>
                <a:lnTo>
                  <a:pt x="140794" y="140794"/>
                </a:lnTo>
                <a:lnTo>
                  <a:pt x="127634" y="160312"/>
                </a:lnTo>
                <a:lnTo>
                  <a:pt x="122809" y="184214"/>
                </a:lnTo>
                <a:lnTo>
                  <a:pt x="122809" y="1257726"/>
                </a:lnTo>
                <a:lnTo>
                  <a:pt x="121608" y="1269733"/>
                </a:lnTo>
                <a:lnTo>
                  <a:pt x="118105" y="1281190"/>
                </a:lnTo>
                <a:lnTo>
                  <a:pt x="112447" y="1291760"/>
                </a:lnTo>
                <a:lnTo>
                  <a:pt x="104782" y="1301104"/>
                </a:lnTo>
                <a:lnTo>
                  <a:pt x="72106" y="1318378"/>
                </a:lnTo>
                <a:close/>
              </a:path>
            </a:pathLst>
          </a:custGeom>
          <a:solidFill>
            <a:srgbClr val="0753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0078153" y="6443350"/>
            <a:ext cx="1318895" cy="1318895"/>
          </a:xfrm>
          <a:custGeom>
            <a:avLst/>
            <a:gdLst/>
            <a:ahLst/>
            <a:cxnLst/>
            <a:rect l="l" t="t" r="r" b="b"/>
            <a:pathLst>
              <a:path w="1318895" h="1318895">
                <a:moveTo>
                  <a:pt x="1256909" y="1318378"/>
                </a:moveTo>
                <a:lnTo>
                  <a:pt x="60587" y="1318378"/>
                </a:lnTo>
                <a:lnTo>
                  <a:pt x="25322" y="1307440"/>
                </a:lnTo>
                <a:lnTo>
                  <a:pt x="3915" y="1280479"/>
                </a:lnTo>
                <a:lnTo>
                  <a:pt x="0" y="1246271"/>
                </a:lnTo>
                <a:lnTo>
                  <a:pt x="17210" y="1213596"/>
                </a:lnTo>
                <a:lnTo>
                  <a:pt x="26538" y="1205883"/>
                </a:lnTo>
                <a:lnTo>
                  <a:pt x="37082" y="1200230"/>
                </a:lnTo>
                <a:lnTo>
                  <a:pt x="48534" y="1196753"/>
                </a:lnTo>
                <a:lnTo>
                  <a:pt x="60587" y="1195568"/>
                </a:lnTo>
                <a:lnTo>
                  <a:pt x="1134100" y="1195568"/>
                </a:lnTo>
                <a:lnTo>
                  <a:pt x="1158002" y="1190743"/>
                </a:lnTo>
                <a:lnTo>
                  <a:pt x="1177520" y="1177583"/>
                </a:lnTo>
                <a:lnTo>
                  <a:pt x="1190680" y="1158065"/>
                </a:lnTo>
                <a:lnTo>
                  <a:pt x="1195505" y="1134163"/>
                </a:lnTo>
                <a:lnTo>
                  <a:pt x="1195505" y="60651"/>
                </a:lnTo>
                <a:lnTo>
                  <a:pt x="1196706" y="48644"/>
                </a:lnTo>
                <a:lnTo>
                  <a:pt x="1200209" y="37187"/>
                </a:lnTo>
                <a:lnTo>
                  <a:pt x="1205867" y="26618"/>
                </a:lnTo>
                <a:lnTo>
                  <a:pt x="1213532" y="17273"/>
                </a:lnTo>
                <a:lnTo>
                  <a:pt x="1246208" y="0"/>
                </a:lnTo>
                <a:lnTo>
                  <a:pt x="1280415" y="3894"/>
                </a:lnTo>
                <a:lnTo>
                  <a:pt x="1307377" y="25322"/>
                </a:lnTo>
                <a:lnTo>
                  <a:pt x="1318314" y="60651"/>
                </a:lnTo>
                <a:lnTo>
                  <a:pt x="1318314" y="1256973"/>
                </a:lnTo>
                <a:lnTo>
                  <a:pt x="1313489" y="1280875"/>
                </a:lnTo>
                <a:lnTo>
                  <a:pt x="1300330" y="1300393"/>
                </a:lnTo>
                <a:lnTo>
                  <a:pt x="1280811" y="1313552"/>
                </a:lnTo>
                <a:lnTo>
                  <a:pt x="1256909" y="1318378"/>
                </a:lnTo>
                <a:close/>
              </a:path>
            </a:pathLst>
          </a:custGeom>
          <a:solidFill>
            <a:srgbClr val="0753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6892627" y="6443413"/>
            <a:ext cx="1318895" cy="1318895"/>
          </a:xfrm>
          <a:custGeom>
            <a:avLst/>
            <a:gdLst/>
            <a:ahLst/>
            <a:cxnLst/>
            <a:rect l="l" t="t" r="r" b="b"/>
            <a:pathLst>
              <a:path w="1318895" h="1318895">
                <a:moveTo>
                  <a:pt x="1257726" y="1318314"/>
                </a:moveTo>
                <a:lnTo>
                  <a:pt x="61404" y="1318314"/>
                </a:lnTo>
                <a:lnTo>
                  <a:pt x="37503" y="1313489"/>
                </a:lnTo>
                <a:lnTo>
                  <a:pt x="17984" y="1300330"/>
                </a:lnTo>
                <a:lnTo>
                  <a:pt x="4825" y="1280811"/>
                </a:lnTo>
                <a:lnTo>
                  <a:pt x="0" y="1256909"/>
                </a:lnTo>
                <a:lnTo>
                  <a:pt x="0" y="60587"/>
                </a:lnTo>
                <a:lnTo>
                  <a:pt x="10937" y="25322"/>
                </a:lnTo>
                <a:lnTo>
                  <a:pt x="37899" y="3915"/>
                </a:lnTo>
                <a:lnTo>
                  <a:pt x="72106" y="0"/>
                </a:lnTo>
                <a:lnTo>
                  <a:pt x="104782" y="17210"/>
                </a:lnTo>
                <a:lnTo>
                  <a:pt x="122809" y="60587"/>
                </a:lnTo>
                <a:lnTo>
                  <a:pt x="122809" y="1134100"/>
                </a:lnTo>
                <a:lnTo>
                  <a:pt x="127635" y="1158002"/>
                </a:lnTo>
                <a:lnTo>
                  <a:pt x="140794" y="1177520"/>
                </a:lnTo>
                <a:lnTo>
                  <a:pt x="160312" y="1190680"/>
                </a:lnTo>
                <a:lnTo>
                  <a:pt x="184214" y="1195505"/>
                </a:lnTo>
                <a:lnTo>
                  <a:pt x="1257726" y="1195505"/>
                </a:lnTo>
                <a:lnTo>
                  <a:pt x="1269733" y="1196706"/>
                </a:lnTo>
                <a:lnTo>
                  <a:pt x="1281190" y="1200209"/>
                </a:lnTo>
                <a:lnTo>
                  <a:pt x="1291760" y="1205867"/>
                </a:lnTo>
                <a:lnTo>
                  <a:pt x="1301104" y="1213532"/>
                </a:lnTo>
                <a:lnTo>
                  <a:pt x="1318378" y="1246208"/>
                </a:lnTo>
                <a:lnTo>
                  <a:pt x="1314484" y="1280415"/>
                </a:lnTo>
                <a:lnTo>
                  <a:pt x="1293055" y="1307377"/>
                </a:lnTo>
                <a:lnTo>
                  <a:pt x="1257726" y="1318314"/>
                </a:lnTo>
                <a:close/>
              </a:path>
            </a:pathLst>
          </a:custGeom>
          <a:solidFill>
            <a:srgbClr val="0753A6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49325" y="6507612"/>
            <a:ext cx="2611120" cy="901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750" spc="-10">
                <a:latin typeface="Tahoma"/>
                <a:cs typeface="Tahoma"/>
              </a:rPr>
              <a:t>Glosário</a:t>
            </a:r>
            <a:endParaRPr sz="5750">
              <a:latin typeface="Tahoma"/>
              <a:cs typeface="Tahom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7699835" y="2746037"/>
            <a:ext cx="710565" cy="158623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3300" spc="-785">
                <a:latin typeface="Verdana"/>
                <a:cs typeface="Verdana"/>
              </a:rPr>
              <a:t>1.</a:t>
            </a:r>
            <a:r>
              <a:rPr dirty="0" sz="3300" spc="-725">
                <a:latin typeface="Verdana"/>
                <a:cs typeface="Verdana"/>
              </a:rPr>
              <a:t> </a:t>
            </a:r>
            <a:r>
              <a:rPr dirty="0" sz="3300" spc="130">
                <a:latin typeface="Verdana"/>
                <a:cs typeface="Verdana"/>
              </a:rPr>
              <a:t>A</a:t>
            </a:r>
            <a:endParaRPr sz="33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25"/>
              </a:spcBef>
            </a:pPr>
            <a:endParaRPr sz="33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dirty="0" sz="3300" spc="-450">
                <a:latin typeface="Verdana"/>
                <a:cs typeface="Verdana"/>
              </a:rPr>
              <a:t>2.</a:t>
            </a:r>
            <a:r>
              <a:rPr dirty="0" sz="3300" spc="-725">
                <a:latin typeface="Verdana"/>
                <a:cs typeface="Verdana"/>
              </a:rPr>
              <a:t> </a:t>
            </a:r>
            <a:r>
              <a:rPr dirty="0" sz="3300" spc="195">
                <a:latin typeface="Verdana"/>
                <a:cs typeface="Verdana"/>
              </a:rPr>
              <a:t>B</a:t>
            </a:r>
            <a:endParaRPr sz="3300">
              <a:latin typeface="Verdana"/>
              <a:cs typeface="Verdana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7699835" y="4906635"/>
            <a:ext cx="779780" cy="232156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3300" spc="-450">
                <a:latin typeface="Verdana"/>
                <a:cs typeface="Verdana"/>
              </a:rPr>
              <a:t>3.</a:t>
            </a:r>
            <a:r>
              <a:rPr dirty="0" sz="3300" spc="-725">
                <a:latin typeface="Verdana"/>
                <a:cs typeface="Verdana"/>
              </a:rPr>
              <a:t> </a:t>
            </a:r>
            <a:r>
              <a:rPr dirty="0" sz="3300" spc="40">
                <a:latin typeface="Verdana"/>
                <a:cs typeface="Verdana"/>
              </a:rPr>
              <a:t>C</a:t>
            </a:r>
            <a:endParaRPr sz="33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3085"/>
              </a:spcBef>
            </a:pPr>
            <a:r>
              <a:rPr dirty="0" sz="3300" spc="-280">
                <a:latin typeface="Verdana"/>
                <a:cs typeface="Verdana"/>
              </a:rPr>
              <a:t>4.</a:t>
            </a:r>
            <a:r>
              <a:rPr dirty="0" sz="3300" spc="-725">
                <a:latin typeface="Verdana"/>
                <a:cs typeface="Verdana"/>
              </a:rPr>
              <a:t> </a:t>
            </a:r>
            <a:r>
              <a:rPr dirty="0" sz="3300" spc="150">
                <a:latin typeface="Verdana"/>
                <a:cs typeface="Verdana"/>
              </a:rPr>
              <a:t>D</a:t>
            </a:r>
            <a:endParaRPr sz="33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3080"/>
              </a:spcBef>
            </a:pPr>
            <a:r>
              <a:rPr dirty="0" sz="3300" spc="-450">
                <a:latin typeface="Verdana"/>
                <a:cs typeface="Verdana"/>
              </a:rPr>
              <a:t>5.</a:t>
            </a:r>
            <a:r>
              <a:rPr dirty="0" sz="3300" spc="-725">
                <a:latin typeface="Verdana"/>
                <a:cs typeface="Verdana"/>
              </a:rPr>
              <a:t> </a:t>
            </a:r>
            <a:r>
              <a:rPr dirty="0" sz="3300" spc="75">
                <a:latin typeface="Verdana"/>
                <a:cs typeface="Verdana"/>
              </a:rPr>
              <a:t>E</a:t>
            </a:r>
            <a:endParaRPr sz="3300">
              <a:latin typeface="Verdana"/>
              <a:cs typeface="Verdana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18075333" y="10769"/>
            <a:ext cx="212725" cy="10276840"/>
            <a:chOff x="18075333" y="10769"/>
            <a:chExt cx="212725" cy="10276840"/>
          </a:xfrm>
        </p:grpSpPr>
        <p:sp>
          <p:nvSpPr>
            <p:cNvPr id="6" name="object 6" descr=""/>
            <p:cNvSpPr/>
            <p:nvPr/>
          </p:nvSpPr>
          <p:spPr>
            <a:xfrm>
              <a:off x="18075333" y="10769"/>
              <a:ext cx="212725" cy="2569210"/>
            </a:xfrm>
            <a:custGeom>
              <a:avLst/>
              <a:gdLst/>
              <a:ahLst/>
              <a:cxnLst/>
              <a:rect l="l" t="t" r="r" b="b"/>
              <a:pathLst>
                <a:path w="212725" h="2569210">
                  <a:moveTo>
                    <a:pt x="212666" y="2569057"/>
                  </a:moveTo>
                  <a:lnTo>
                    <a:pt x="0" y="2569057"/>
                  </a:lnTo>
                  <a:lnTo>
                    <a:pt x="0" y="0"/>
                  </a:lnTo>
                  <a:lnTo>
                    <a:pt x="212666" y="0"/>
                  </a:lnTo>
                  <a:lnTo>
                    <a:pt x="212666" y="2569057"/>
                  </a:lnTo>
                  <a:close/>
                </a:path>
              </a:pathLst>
            </a:custGeom>
            <a:solidFill>
              <a:srgbClr val="FF2E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8075333" y="2579827"/>
              <a:ext cx="212725" cy="2569210"/>
            </a:xfrm>
            <a:custGeom>
              <a:avLst/>
              <a:gdLst/>
              <a:ahLst/>
              <a:cxnLst/>
              <a:rect l="l" t="t" r="r" b="b"/>
              <a:pathLst>
                <a:path w="212725" h="2569210">
                  <a:moveTo>
                    <a:pt x="212666" y="2569057"/>
                  </a:moveTo>
                  <a:lnTo>
                    <a:pt x="0" y="2569057"/>
                  </a:lnTo>
                  <a:lnTo>
                    <a:pt x="0" y="0"/>
                  </a:lnTo>
                  <a:lnTo>
                    <a:pt x="212666" y="0"/>
                  </a:lnTo>
                  <a:lnTo>
                    <a:pt x="212666" y="2569057"/>
                  </a:lnTo>
                  <a:close/>
                </a:path>
              </a:pathLst>
            </a:custGeom>
            <a:solidFill>
              <a:srgbClr val="FFB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8075333" y="5148885"/>
              <a:ext cx="212725" cy="2569210"/>
            </a:xfrm>
            <a:custGeom>
              <a:avLst/>
              <a:gdLst/>
              <a:ahLst/>
              <a:cxnLst/>
              <a:rect l="l" t="t" r="r" b="b"/>
              <a:pathLst>
                <a:path w="212725" h="2569209">
                  <a:moveTo>
                    <a:pt x="212666" y="2569057"/>
                  </a:moveTo>
                  <a:lnTo>
                    <a:pt x="0" y="2569057"/>
                  </a:lnTo>
                  <a:lnTo>
                    <a:pt x="0" y="0"/>
                  </a:lnTo>
                  <a:lnTo>
                    <a:pt x="212666" y="0"/>
                  </a:lnTo>
                  <a:lnTo>
                    <a:pt x="212666" y="2569057"/>
                  </a:lnTo>
                  <a:close/>
                </a:path>
              </a:pathLst>
            </a:custGeom>
            <a:solidFill>
              <a:srgbClr val="0753A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8075333" y="7717942"/>
              <a:ext cx="212725" cy="2569210"/>
            </a:xfrm>
            <a:custGeom>
              <a:avLst/>
              <a:gdLst/>
              <a:ahLst/>
              <a:cxnLst/>
              <a:rect l="l" t="t" r="r" b="b"/>
              <a:pathLst>
                <a:path w="212725" h="2569209">
                  <a:moveTo>
                    <a:pt x="212666" y="2569057"/>
                  </a:moveTo>
                  <a:lnTo>
                    <a:pt x="0" y="2569057"/>
                  </a:lnTo>
                  <a:lnTo>
                    <a:pt x="0" y="0"/>
                  </a:lnTo>
                  <a:lnTo>
                    <a:pt x="212666" y="0"/>
                  </a:lnTo>
                  <a:lnTo>
                    <a:pt x="212666" y="2569057"/>
                  </a:lnTo>
                  <a:close/>
                </a:path>
              </a:pathLst>
            </a:custGeom>
            <a:solidFill>
              <a:srgbClr val="00773A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0" name="object 10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050818" cy="22971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03310" y="896553"/>
            <a:ext cx="2156460" cy="8191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50"/>
              <a:t>TÍTULO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3819304" y="914482"/>
            <a:ext cx="1600200" cy="38100"/>
          </a:xfrm>
          <a:custGeom>
            <a:avLst/>
            <a:gdLst/>
            <a:ahLst/>
            <a:cxnLst/>
            <a:rect l="l" t="t" r="r" b="b"/>
            <a:pathLst>
              <a:path w="1600200" h="38100">
                <a:moveTo>
                  <a:pt x="0" y="38099"/>
                </a:moveTo>
                <a:lnTo>
                  <a:pt x="0" y="0"/>
                </a:lnTo>
                <a:lnTo>
                  <a:pt x="1600199" y="0"/>
                </a:lnTo>
                <a:lnTo>
                  <a:pt x="1600199" y="38099"/>
                </a:lnTo>
                <a:lnTo>
                  <a:pt x="0" y="380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050818" cy="229714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110"/>
              <a:t>FREQUÊNCIA</a:t>
            </a:r>
            <a:r>
              <a:rPr dirty="0" spc="15"/>
              <a:t> </a:t>
            </a:r>
            <a:r>
              <a:rPr dirty="0" spc="495"/>
              <a:t>E</a:t>
            </a:r>
            <a:r>
              <a:rPr dirty="0" spc="-994"/>
              <a:t> </a:t>
            </a:r>
            <a:r>
              <a:rPr dirty="0" spc="140"/>
              <a:t>AVALIAÇÃO</a:t>
            </a:r>
            <a:r>
              <a:rPr dirty="0" spc="-990"/>
              <a:t> </a:t>
            </a:r>
            <a:r>
              <a:rPr dirty="0" spc="320"/>
              <a:t>DO</a:t>
            </a:r>
            <a:r>
              <a:rPr dirty="0" spc="-994"/>
              <a:t> </a:t>
            </a:r>
            <a:r>
              <a:rPr dirty="0" spc="180"/>
              <a:t>CURSO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3819304" y="914482"/>
            <a:ext cx="1600200" cy="38100"/>
          </a:xfrm>
          <a:custGeom>
            <a:avLst/>
            <a:gdLst/>
            <a:ahLst/>
            <a:cxnLst/>
            <a:rect l="l" t="t" r="r" b="b"/>
            <a:pathLst>
              <a:path w="1600200" h="38100">
                <a:moveTo>
                  <a:pt x="0" y="38099"/>
                </a:moveTo>
                <a:lnTo>
                  <a:pt x="0" y="0"/>
                </a:lnTo>
                <a:lnTo>
                  <a:pt x="1600199" y="0"/>
                </a:lnTo>
                <a:lnTo>
                  <a:pt x="1600199" y="38099"/>
                </a:lnTo>
                <a:lnTo>
                  <a:pt x="0" y="380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050687" cy="2297126"/>
          </a:xfrm>
          <a:prstGeom prst="rect">
            <a:avLst/>
          </a:prstGeom>
        </p:spPr>
      </p:pic>
      <p:sp>
        <p:nvSpPr>
          <p:cNvPr id="5" name="object 5" descr=""/>
          <p:cNvSpPr/>
          <p:nvPr/>
        </p:nvSpPr>
        <p:spPr>
          <a:xfrm>
            <a:off x="5398263" y="2897513"/>
            <a:ext cx="1318895" cy="1318895"/>
          </a:xfrm>
          <a:custGeom>
            <a:avLst/>
            <a:gdLst/>
            <a:ahLst/>
            <a:cxnLst/>
            <a:rect l="l" t="t" r="r" b="b"/>
            <a:pathLst>
              <a:path w="1318895" h="1318895">
                <a:moveTo>
                  <a:pt x="1246271" y="1318314"/>
                </a:moveTo>
                <a:lnTo>
                  <a:pt x="1205883" y="1291775"/>
                </a:lnTo>
                <a:lnTo>
                  <a:pt x="1195568" y="1257726"/>
                </a:lnTo>
                <a:lnTo>
                  <a:pt x="1195568" y="184214"/>
                </a:lnTo>
                <a:lnTo>
                  <a:pt x="1190743" y="160312"/>
                </a:lnTo>
                <a:lnTo>
                  <a:pt x="1177583" y="140794"/>
                </a:lnTo>
                <a:lnTo>
                  <a:pt x="1158065" y="127634"/>
                </a:lnTo>
                <a:lnTo>
                  <a:pt x="1134163" y="122809"/>
                </a:lnTo>
                <a:lnTo>
                  <a:pt x="60651" y="122809"/>
                </a:lnTo>
                <a:lnTo>
                  <a:pt x="48644" y="121608"/>
                </a:lnTo>
                <a:lnTo>
                  <a:pt x="37187" y="118105"/>
                </a:lnTo>
                <a:lnTo>
                  <a:pt x="26618" y="112447"/>
                </a:lnTo>
                <a:lnTo>
                  <a:pt x="17273" y="104782"/>
                </a:lnTo>
                <a:lnTo>
                  <a:pt x="0" y="72106"/>
                </a:lnTo>
                <a:lnTo>
                  <a:pt x="3894" y="37899"/>
                </a:lnTo>
                <a:lnTo>
                  <a:pt x="25322" y="10937"/>
                </a:lnTo>
                <a:lnTo>
                  <a:pt x="60651" y="0"/>
                </a:lnTo>
                <a:lnTo>
                  <a:pt x="1256973" y="0"/>
                </a:lnTo>
                <a:lnTo>
                  <a:pt x="1280875" y="4825"/>
                </a:lnTo>
                <a:lnTo>
                  <a:pt x="1300393" y="17984"/>
                </a:lnTo>
                <a:lnTo>
                  <a:pt x="1313552" y="37503"/>
                </a:lnTo>
                <a:lnTo>
                  <a:pt x="1318378" y="61404"/>
                </a:lnTo>
                <a:lnTo>
                  <a:pt x="1318378" y="1257726"/>
                </a:lnTo>
                <a:lnTo>
                  <a:pt x="1307440" y="1292992"/>
                </a:lnTo>
                <a:lnTo>
                  <a:pt x="1280479" y="1314399"/>
                </a:lnTo>
                <a:lnTo>
                  <a:pt x="1246271" y="1318314"/>
                </a:lnTo>
                <a:close/>
              </a:path>
            </a:pathLst>
          </a:custGeom>
          <a:solidFill>
            <a:srgbClr val="0753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2212801" y="2897513"/>
            <a:ext cx="1318895" cy="1318895"/>
          </a:xfrm>
          <a:custGeom>
            <a:avLst/>
            <a:gdLst/>
            <a:ahLst/>
            <a:cxnLst/>
            <a:rect l="l" t="t" r="r" b="b"/>
            <a:pathLst>
              <a:path w="1318895" h="1318895">
                <a:moveTo>
                  <a:pt x="72106" y="1318378"/>
                </a:moveTo>
                <a:lnTo>
                  <a:pt x="37899" y="1314484"/>
                </a:lnTo>
                <a:lnTo>
                  <a:pt x="10937" y="1293055"/>
                </a:lnTo>
                <a:lnTo>
                  <a:pt x="0" y="1257726"/>
                </a:lnTo>
                <a:lnTo>
                  <a:pt x="0" y="61404"/>
                </a:lnTo>
                <a:lnTo>
                  <a:pt x="4825" y="37503"/>
                </a:lnTo>
                <a:lnTo>
                  <a:pt x="17984" y="17984"/>
                </a:lnTo>
                <a:lnTo>
                  <a:pt x="37503" y="4825"/>
                </a:lnTo>
                <a:lnTo>
                  <a:pt x="61404" y="0"/>
                </a:lnTo>
                <a:lnTo>
                  <a:pt x="1257726" y="0"/>
                </a:lnTo>
                <a:lnTo>
                  <a:pt x="1292992" y="10937"/>
                </a:lnTo>
                <a:lnTo>
                  <a:pt x="1314399" y="37899"/>
                </a:lnTo>
                <a:lnTo>
                  <a:pt x="1318314" y="72106"/>
                </a:lnTo>
                <a:lnTo>
                  <a:pt x="1301104" y="104782"/>
                </a:lnTo>
                <a:lnTo>
                  <a:pt x="1257726" y="122809"/>
                </a:lnTo>
                <a:lnTo>
                  <a:pt x="184214" y="122809"/>
                </a:lnTo>
                <a:lnTo>
                  <a:pt x="160312" y="127635"/>
                </a:lnTo>
                <a:lnTo>
                  <a:pt x="140794" y="140794"/>
                </a:lnTo>
                <a:lnTo>
                  <a:pt x="127634" y="160312"/>
                </a:lnTo>
                <a:lnTo>
                  <a:pt x="122809" y="184214"/>
                </a:lnTo>
                <a:lnTo>
                  <a:pt x="122809" y="1257726"/>
                </a:lnTo>
                <a:lnTo>
                  <a:pt x="121608" y="1269733"/>
                </a:lnTo>
                <a:lnTo>
                  <a:pt x="118105" y="1281190"/>
                </a:lnTo>
                <a:lnTo>
                  <a:pt x="112447" y="1291760"/>
                </a:lnTo>
                <a:lnTo>
                  <a:pt x="104782" y="1301104"/>
                </a:lnTo>
                <a:lnTo>
                  <a:pt x="72106" y="1318378"/>
                </a:lnTo>
                <a:close/>
              </a:path>
            </a:pathLst>
          </a:custGeom>
          <a:solidFill>
            <a:srgbClr val="0753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5398327" y="6082975"/>
            <a:ext cx="1318895" cy="1318895"/>
          </a:xfrm>
          <a:custGeom>
            <a:avLst/>
            <a:gdLst/>
            <a:ahLst/>
            <a:cxnLst/>
            <a:rect l="l" t="t" r="r" b="b"/>
            <a:pathLst>
              <a:path w="1318895" h="1318895">
                <a:moveTo>
                  <a:pt x="1256909" y="1318378"/>
                </a:moveTo>
                <a:lnTo>
                  <a:pt x="60587" y="1318378"/>
                </a:lnTo>
                <a:lnTo>
                  <a:pt x="25322" y="1307440"/>
                </a:lnTo>
                <a:lnTo>
                  <a:pt x="3915" y="1280479"/>
                </a:lnTo>
                <a:lnTo>
                  <a:pt x="0" y="1246271"/>
                </a:lnTo>
                <a:lnTo>
                  <a:pt x="17210" y="1213596"/>
                </a:lnTo>
                <a:lnTo>
                  <a:pt x="26538" y="1205883"/>
                </a:lnTo>
                <a:lnTo>
                  <a:pt x="37082" y="1200230"/>
                </a:lnTo>
                <a:lnTo>
                  <a:pt x="48534" y="1196753"/>
                </a:lnTo>
                <a:lnTo>
                  <a:pt x="60587" y="1195568"/>
                </a:lnTo>
                <a:lnTo>
                  <a:pt x="1134100" y="1195568"/>
                </a:lnTo>
                <a:lnTo>
                  <a:pt x="1158002" y="1190743"/>
                </a:lnTo>
                <a:lnTo>
                  <a:pt x="1177520" y="1177583"/>
                </a:lnTo>
                <a:lnTo>
                  <a:pt x="1190680" y="1158065"/>
                </a:lnTo>
                <a:lnTo>
                  <a:pt x="1195505" y="1134163"/>
                </a:lnTo>
                <a:lnTo>
                  <a:pt x="1195505" y="60651"/>
                </a:lnTo>
                <a:lnTo>
                  <a:pt x="1196706" y="48644"/>
                </a:lnTo>
                <a:lnTo>
                  <a:pt x="1200209" y="37187"/>
                </a:lnTo>
                <a:lnTo>
                  <a:pt x="1205867" y="26618"/>
                </a:lnTo>
                <a:lnTo>
                  <a:pt x="1213532" y="17273"/>
                </a:lnTo>
                <a:lnTo>
                  <a:pt x="1246208" y="0"/>
                </a:lnTo>
                <a:lnTo>
                  <a:pt x="1280415" y="3894"/>
                </a:lnTo>
                <a:lnTo>
                  <a:pt x="1307377" y="25322"/>
                </a:lnTo>
                <a:lnTo>
                  <a:pt x="1318314" y="60651"/>
                </a:lnTo>
                <a:lnTo>
                  <a:pt x="1318314" y="1256973"/>
                </a:lnTo>
                <a:lnTo>
                  <a:pt x="1313489" y="1280875"/>
                </a:lnTo>
                <a:lnTo>
                  <a:pt x="1300330" y="1300393"/>
                </a:lnTo>
                <a:lnTo>
                  <a:pt x="1280811" y="1313552"/>
                </a:lnTo>
                <a:lnTo>
                  <a:pt x="1256909" y="1318378"/>
                </a:lnTo>
                <a:close/>
              </a:path>
            </a:pathLst>
          </a:custGeom>
          <a:solidFill>
            <a:srgbClr val="0753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2212801" y="6083038"/>
            <a:ext cx="1318895" cy="1318895"/>
          </a:xfrm>
          <a:custGeom>
            <a:avLst/>
            <a:gdLst/>
            <a:ahLst/>
            <a:cxnLst/>
            <a:rect l="l" t="t" r="r" b="b"/>
            <a:pathLst>
              <a:path w="1318895" h="1318895">
                <a:moveTo>
                  <a:pt x="1257726" y="1318314"/>
                </a:moveTo>
                <a:lnTo>
                  <a:pt x="61404" y="1318314"/>
                </a:lnTo>
                <a:lnTo>
                  <a:pt x="37503" y="1313489"/>
                </a:lnTo>
                <a:lnTo>
                  <a:pt x="17984" y="1300330"/>
                </a:lnTo>
                <a:lnTo>
                  <a:pt x="4825" y="1280811"/>
                </a:lnTo>
                <a:lnTo>
                  <a:pt x="0" y="1256909"/>
                </a:lnTo>
                <a:lnTo>
                  <a:pt x="0" y="60587"/>
                </a:lnTo>
                <a:lnTo>
                  <a:pt x="10937" y="25322"/>
                </a:lnTo>
                <a:lnTo>
                  <a:pt x="37899" y="3915"/>
                </a:lnTo>
                <a:lnTo>
                  <a:pt x="72106" y="0"/>
                </a:lnTo>
                <a:lnTo>
                  <a:pt x="104782" y="17210"/>
                </a:lnTo>
                <a:lnTo>
                  <a:pt x="122809" y="60587"/>
                </a:lnTo>
                <a:lnTo>
                  <a:pt x="122809" y="1134100"/>
                </a:lnTo>
                <a:lnTo>
                  <a:pt x="127635" y="1158002"/>
                </a:lnTo>
                <a:lnTo>
                  <a:pt x="140794" y="1177520"/>
                </a:lnTo>
                <a:lnTo>
                  <a:pt x="160312" y="1190680"/>
                </a:lnTo>
                <a:lnTo>
                  <a:pt x="184214" y="1195505"/>
                </a:lnTo>
                <a:lnTo>
                  <a:pt x="1257726" y="1195505"/>
                </a:lnTo>
                <a:lnTo>
                  <a:pt x="1269733" y="1196706"/>
                </a:lnTo>
                <a:lnTo>
                  <a:pt x="1281190" y="1200209"/>
                </a:lnTo>
                <a:lnTo>
                  <a:pt x="1291760" y="1205867"/>
                </a:lnTo>
                <a:lnTo>
                  <a:pt x="1301104" y="1213532"/>
                </a:lnTo>
                <a:lnTo>
                  <a:pt x="1318378" y="1246208"/>
                </a:lnTo>
                <a:lnTo>
                  <a:pt x="1314484" y="1280415"/>
                </a:lnTo>
                <a:lnTo>
                  <a:pt x="1293055" y="1307377"/>
                </a:lnTo>
                <a:lnTo>
                  <a:pt x="1257726" y="1318314"/>
                </a:lnTo>
                <a:close/>
              </a:path>
            </a:pathLst>
          </a:custGeom>
          <a:solidFill>
            <a:srgbClr val="0753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13329697" y="2897513"/>
            <a:ext cx="1318895" cy="1318895"/>
          </a:xfrm>
          <a:custGeom>
            <a:avLst/>
            <a:gdLst/>
            <a:ahLst/>
            <a:cxnLst/>
            <a:rect l="l" t="t" r="r" b="b"/>
            <a:pathLst>
              <a:path w="1318894" h="1318895">
                <a:moveTo>
                  <a:pt x="1246271" y="1318314"/>
                </a:moveTo>
                <a:lnTo>
                  <a:pt x="1205883" y="1291775"/>
                </a:lnTo>
                <a:lnTo>
                  <a:pt x="1195568" y="1257726"/>
                </a:lnTo>
                <a:lnTo>
                  <a:pt x="1195568" y="184214"/>
                </a:lnTo>
                <a:lnTo>
                  <a:pt x="1190743" y="160312"/>
                </a:lnTo>
                <a:lnTo>
                  <a:pt x="1177583" y="140794"/>
                </a:lnTo>
                <a:lnTo>
                  <a:pt x="1158065" y="127634"/>
                </a:lnTo>
                <a:lnTo>
                  <a:pt x="1134163" y="122809"/>
                </a:lnTo>
                <a:lnTo>
                  <a:pt x="60651" y="122809"/>
                </a:lnTo>
                <a:lnTo>
                  <a:pt x="48644" y="121608"/>
                </a:lnTo>
                <a:lnTo>
                  <a:pt x="37187" y="118105"/>
                </a:lnTo>
                <a:lnTo>
                  <a:pt x="26618" y="112447"/>
                </a:lnTo>
                <a:lnTo>
                  <a:pt x="17273" y="104782"/>
                </a:lnTo>
                <a:lnTo>
                  <a:pt x="0" y="72106"/>
                </a:lnTo>
                <a:lnTo>
                  <a:pt x="3894" y="37899"/>
                </a:lnTo>
                <a:lnTo>
                  <a:pt x="25322" y="10937"/>
                </a:lnTo>
                <a:lnTo>
                  <a:pt x="60651" y="0"/>
                </a:lnTo>
                <a:lnTo>
                  <a:pt x="1256973" y="0"/>
                </a:lnTo>
                <a:lnTo>
                  <a:pt x="1280875" y="4825"/>
                </a:lnTo>
                <a:lnTo>
                  <a:pt x="1300393" y="17984"/>
                </a:lnTo>
                <a:lnTo>
                  <a:pt x="1313552" y="37503"/>
                </a:lnTo>
                <a:lnTo>
                  <a:pt x="1318378" y="61404"/>
                </a:lnTo>
                <a:lnTo>
                  <a:pt x="1318378" y="1257726"/>
                </a:lnTo>
                <a:lnTo>
                  <a:pt x="1307440" y="1292992"/>
                </a:lnTo>
                <a:lnTo>
                  <a:pt x="1280479" y="1314399"/>
                </a:lnTo>
                <a:lnTo>
                  <a:pt x="1246271" y="1318314"/>
                </a:lnTo>
                <a:close/>
              </a:path>
            </a:pathLst>
          </a:custGeom>
          <a:solidFill>
            <a:srgbClr val="0753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10144235" y="2897513"/>
            <a:ext cx="1318895" cy="1318895"/>
          </a:xfrm>
          <a:custGeom>
            <a:avLst/>
            <a:gdLst/>
            <a:ahLst/>
            <a:cxnLst/>
            <a:rect l="l" t="t" r="r" b="b"/>
            <a:pathLst>
              <a:path w="1318895" h="1318895">
                <a:moveTo>
                  <a:pt x="72106" y="1318378"/>
                </a:moveTo>
                <a:lnTo>
                  <a:pt x="37899" y="1314484"/>
                </a:lnTo>
                <a:lnTo>
                  <a:pt x="10937" y="1293055"/>
                </a:lnTo>
                <a:lnTo>
                  <a:pt x="0" y="1257726"/>
                </a:lnTo>
                <a:lnTo>
                  <a:pt x="0" y="61404"/>
                </a:lnTo>
                <a:lnTo>
                  <a:pt x="4825" y="37503"/>
                </a:lnTo>
                <a:lnTo>
                  <a:pt x="17984" y="17984"/>
                </a:lnTo>
                <a:lnTo>
                  <a:pt x="37503" y="4825"/>
                </a:lnTo>
                <a:lnTo>
                  <a:pt x="61404" y="0"/>
                </a:lnTo>
                <a:lnTo>
                  <a:pt x="1257726" y="0"/>
                </a:lnTo>
                <a:lnTo>
                  <a:pt x="1292992" y="10937"/>
                </a:lnTo>
                <a:lnTo>
                  <a:pt x="1314399" y="37899"/>
                </a:lnTo>
                <a:lnTo>
                  <a:pt x="1318314" y="72106"/>
                </a:lnTo>
                <a:lnTo>
                  <a:pt x="1301104" y="104782"/>
                </a:lnTo>
                <a:lnTo>
                  <a:pt x="1257726" y="122809"/>
                </a:lnTo>
                <a:lnTo>
                  <a:pt x="184214" y="122809"/>
                </a:lnTo>
                <a:lnTo>
                  <a:pt x="160312" y="127635"/>
                </a:lnTo>
                <a:lnTo>
                  <a:pt x="140794" y="140794"/>
                </a:lnTo>
                <a:lnTo>
                  <a:pt x="127634" y="160312"/>
                </a:lnTo>
                <a:lnTo>
                  <a:pt x="122809" y="184214"/>
                </a:lnTo>
                <a:lnTo>
                  <a:pt x="122809" y="1257726"/>
                </a:lnTo>
                <a:lnTo>
                  <a:pt x="121608" y="1269733"/>
                </a:lnTo>
                <a:lnTo>
                  <a:pt x="118105" y="1281190"/>
                </a:lnTo>
                <a:lnTo>
                  <a:pt x="112447" y="1291760"/>
                </a:lnTo>
                <a:lnTo>
                  <a:pt x="104782" y="1301104"/>
                </a:lnTo>
                <a:lnTo>
                  <a:pt x="72106" y="1318378"/>
                </a:lnTo>
                <a:close/>
              </a:path>
            </a:pathLst>
          </a:custGeom>
          <a:solidFill>
            <a:srgbClr val="0753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13329761" y="6082975"/>
            <a:ext cx="1318895" cy="1318895"/>
          </a:xfrm>
          <a:custGeom>
            <a:avLst/>
            <a:gdLst/>
            <a:ahLst/>
            <a:cxnLst/>
            <a:rect l="l" t="t" r="r" b="b"/>
            <a:pathLst>
              <a:path w="1318894" h="1318895">
                <a:moveTo>
                  <a:pt x="1256909" y="1318378"/>
                </a:moveTo>
                <a:lnTo>
                  <a:pt x="60587" y="1318378"/>
                </a:lnTo>
                <a:lnTo>
                  <a:pt x="25322" y="1307440"/>
                </a:lnTo>
                <a:lnTo>
                  <a:pt x="3915" y="1280479"/>
                </a:lnTo>
                <a:lnTo>
                  <a:pt x="0" y="1246271"/>
                </a:lnTo>
                <a:lnTo>
                  <a:pt x="17210" y="1213596"/>
                </a:lnTo>
                <a:lnTo>
                  <a:pt x="26538" y="1205883"/>
                </a:lnTo>
                <a:lnTo>
                  <a:pt x="37082" y="1200230"/>
                </a:lnTo>
                <a:lnTo>
                  <a:pt x="48534" y="1196753"/>
                </a:lnTo>
                <a:lnTo>
                  <a:pt x="60587" y="1195568"/>
                </a:lnTo>
                <a:lnTo>
                  <a:pt x="1134100" y="1195568"/>
                </a:lnTo>
                <a:lnTo>
                  <a:pt x="1158002" y="1190743"/>
                </a:lnTo>
                <a:lnTo>
                  <a:pt x="1177520" y="1177583"/>
                </a:lnTo>
                <a:lnTo>
                  <a:pt x="1190680" y="1158065"/>
                </a:lnTo>
                <a:lnTo>
                  <a:pt x="1195505" y="1134163"/>
                </a:lnTo>
                <a:lnTo>
                  <a:pt x="1195505" y="60651"/>
                </a:lnTo>
                <a:lnTo>
                  <a:pt x="1196706" y="48644"/>
                </a:lnTo>
                <a:lnTo>
                  <a:pt x="1200209" y="37187"/>
                </a:lnTo>
                <a:lnTo>
                  <a:pt x="1205867" y="26618"/>
                </a:lnTo>
                <a:lnTo>
                  <a:pt x="1213532" y="17273"/>
                </a:lnTo>
                <a:lnTo>
                  <a:pt x="1246208" y="0"/>
                </a:lnTo>
                <a:lnTo>
                  <a:pt x="1280415" y="3894"/>
                </a:lnTo>
                <a:lnTo>
                  <a:pt x="1307377" y="25322"/>
                </a:lnTo>
                <a:lnTo>
                  <a:pt x="1318314" y="60651"/>
                </a:lnTo>
                <a:lnTo>
                  <a:pt x="1318314" y="1256973"/>
                </a:lnTo>
                <a:lnTo>
                  <a:pt x="1313489" y="1280875"/>
                </a:lnTo>
                <a:lnTo>
                  <a:pt x="1300330" y="1300393"/>
                </a:lnTo>
                <a:lnTo>
                  <a:pt x="1280811" y="1313552"/>
                </a:lnTo>
                <a:lnTo>
                  <a:pt x="1256909" y="1318378"/>
                </a:lnTo>
                <a:close/>
              </a:path>
            </a:pathLst>
          </a:custGeom>
          <a:solidFill>
            <a:srgbClr val="0753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10144235" y="6083038"/>
            <a:ext cx="1318895" cy="1318895"/>
          </a:xfrm>
          <a:custGeom>
            <a:avLst/>
            <a:gdLst/>
            <a:ahLst/>
            <a:cxnLst/>
            <a:rect l="l" t="t" r="r" b="b"/>
            <a:pathLst>
              <a:path w="1318895" h="1318895">
                <a:moveTo>
                  <a:pt x="1257726" y="1318314"/>
                </a:moveTo>
                <a:lnTo>
                  <a:pt x="61404" y="1318314"/>
                </a:lnTo>
                <a:lnTo>
                  <a:pt x="37503" y="1313489"/>
                </a:lnTo>
                <a:lnTo>
                  <a:pt x="17984" y="1300330"/>
                </a:lnTo>
                <a:lnTo>
                  <a:pt x="4825" y="1280811"/>
                </a:lnTo>
                <a:lnTo>
                  <a:pt x="0" y="1256909"/>
                </a:lnTo>
                <a:lnTo>
                  <a:pt x="0" y="60587"/>
                </a:lnTo>
                <a:lnTo>
                  <a:pt x="10937" y="25322"/>
                </a:lnTo>
                <a:lnTo>
                  <a:pt x="37899" y="3915"/>
                </a:lnTo>
                <a:lnTo>
                  <a:pt x="72106" y="0"/>
                </a:lnTo>
                <a:lnTo>
                  <a:pt x="104782" y="17210"/>
                </a:lnTo>
                <a:lnTo>
                  <a:pt x="122809" y="60587"/>
                </a:lnTo>
                <a:lnTo>
                  <a:pt x="122809" y="1134100"/>
                </a:lnTo>
                <a:lnTo>
                  <a:pt x="127635" y="1158002"/>
                </a:lnTo>
                <a:lnTo>
                  <a:pt x="140794" y="1177520"/>
                </a:lnTo>
                <a:lnTo>
                  <a:pt x="160312" y="1190680"/>
                </a:lnTo>
                <a:lnTo>
                  <a:pt x="184214" y="1195505"/>
                </a:lnTo>
                <a:lnTo>
                  <a:pt x="1257726" y="1195505"/>
                </a:lnTo>
                <a:lnTo>
                  <a:pt x="1269733" y="1196706"/>
                </a:lnTo>
                <a:lnTo>
                  <a:pt x="1281190" y="1200209"/>
                </a:lnTo>
                <a:lnTo>
                  <a:pt x="1291760" y="1205867"/>
                </a:lnTo>
                <a:lnTo>
                  <a:pt x="1301104" y="1213532"/>
                </a:lnTo>
                <a:lnTo>
                  <a:pt x="1318378" y="1246208"/>
                </a:lnTo>
                <a:lnTo>
                  <a:pt x="1314484" y="1280415"/>
                </a:lnTo>
                <a:lnTo>
                  <a:pt x="1293055" y="1307377"/>
                </a:lnTo>
                <a:lnTo>
                  <a:pt x="1257726" y="1318314"/>
                </a:lnTo>
                <a:close/>
              </a:path>
            </a:pathLst>
          </a:custGeom>
          <a:solidFill>
            <a:srgbClr val="0753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2683149" y="8086684"/>
            <a:ext cx="3302000" cy="8191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5200" spc="50">
                <a:solidFill>
                  <a:srgbClr val="0753A6"/>
                </a:solidFill>
                <a:latin typeface="Tahoma"/>
                <a:cs typeface="Tahoma"/>
              </a:rPr>
              <a:t>Frequência</a:t>
            </a:r>
            <a:endParaRPr sz="5200">
              <a:latin typeface="Tahoma"/>
              <a:cs typeface="Tahoma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0980344" y="8086684"/>
            <a:ext cx="2827020" cy="8191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5200" spc="35">
                <a:solidFill>
                  <a:srgbClr val="0753A6"/>
                </a:solidFill>
                <a:latin typeface="Tahoma"/>
                <a:cs typeface="Tahoma"/>
              </a:rPr>
              <a:t>Avaliação</a:t>
            </a:r>
            <a:endParaRPr sz="5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ESCOLA DE GOVERNO</dc:creator>
  <cp:keywords>DAGe55qOf3Y,BAFp7Ys-di0,0</cp:keywords>
  <dc:title>SLIDE DE CURSOS OFICIAL DA EGEPI </dc:title>
  <dcterms:created xsi:type="dcterms:W3CDTF">2025-02-14T15:52:11Z</dcterms:created>
  <dcterms:modified xsi:type="dcterms:W3CDTF">2025-02-14T15:52:11Z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2025-02-14T00:00:00Z</vt:filetime>
  </property>
  <property fmtid="{D5CDD505-2E9C-101B-9397-08002B2CF9AE}" pid="3" name="Creator">
    <vt:lpwstr>Canva</vt:lpwstr>
  </property>
  <property fmtid="{D5CDD505-2E9C-101B-9397-08002B2CF9AE}" pid="4" name="LastSaved">
    <vt:filetime>2025-02-14T00:00:00Z</vt:filetime>
  </property>
  <property fmtid="{D5CDD505-2E9C-101B-9397-08002B2CF9AE}" pid="5" name="Producer">
    <vt:lpwstr>Canva</vt:lpwstr>
  </property>
</Properties>
</file>